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Layouts/slideLayout29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Layouts/slideLayout30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Layouts/slideLayout31.xml" ContentType="application/vnd.openxmlformats-officedocument.presentationml.slideLayout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Layouts/slideLayout44.xml" ContentType="application/vnd.openxmlformats-officedocument.presentationml.slideLayout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Layouts/slideLayout47.xml" ContentType="application/vnd.openxmlformats-officedocument.presentationml.slideLayout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Layouts/slideLayout58.xml" ContentType="application/vnd.openxmlformats-officedocument.presentationml.slideLayout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Layouts/slideLayout60.xml" ContentType="application/vnd.openxmlformats-officedocument.presentationml.slideLayout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Layouts/slideLayout61.xml" ContentType="application/vnd.openxmlformats-officedocument.presentationml.slideLayout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Layouts/slideLayout62.xml" ContentType="application/vnd.openxmlformats-officedocument.presentationml.slideLayout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Layouts/slideLayout63.xml" ContentType="application/vnd.openxmlformats-officedocument.presentationml.slideLayout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Layouts/slideLayout65.xml" ContentType="application/vnd.openxmlformats-officedocument.presentationml.slideLayout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Layouts/slideLayout67.xml" ContentType="application/vnd.openxmlformats-officedocument.presentationml.slideLayout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Layouts/slideLayout70.xml" ContentType="application/vnd.openxmlformats-officedocument.presentationml.slideLayout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Layouts/slideLayout71.xml" ContentType="application/vnd.openxmlformats-officedocument.presentationml.slideLayout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Layouts/slideLayout72.xml" ContentType="application/vnd.openxmlformats-officedocument.presentationml.slideLayout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Layouts/slideLayout73.xml" ContentType="application/vnd.openxmlformats-officedocument.presentationml.slideLayout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Layouts/slideLayout74.xml" ContentType="application/vnd.openxmlformats-officedocument.presentationml.slideLayout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Layouts/slideLayout75.xml" ContentType="application/vnd.openxmlformats-officedocument.presentationml.slideLayout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Layouts/slideLayout76.xml" ContentType="application/vnd.openxmlformats-officedocument.presentationml.slideLayout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Layouts/slideLayout77.xml" ContentType="application/vnd.openxmlformats-officedocument.presentationml.slideLayout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Layouts/slideLayout78.xml" ContentType="application/vnd.openxmlformats-officedocument.presentationml.slideLayout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Layouts/slideLayout81.xml" ContentType="application/vnd.openxmlformats-officedocument.presentationml.slideLayout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Layouts/slideLayout83.xml" ContentType="application/vnd.openxmlformats-officedocument.presentationml.slideLayout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Layouts/slideLayout84.xml" ContentType="application/vnd.openxmlformats-officedocument.presentationml.slideLayout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Layouts/slideLayout85.xml" ContentType="application/vnd.openxmlformats-officedocument.presentationml.slideLayout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Layouts/slideLayout86.xml" ContentType="application/vnd.openxmlformats-officedocument.presentationml.slideLayout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Layouts/slideLayout87.xml" ContentType="application/vnd.openxmlformats-officedocument.presentationml.slideLayout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Layouts/slideLayout88.xml" ContentType="application/vnd.openxmlformats-officedocument.presentationml.slideLayout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Layouts/slideLayout89.xml" ContentType="application/vnd.openxmlformats-officedocument.presentationml.slideLayout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Layouts/slideLayout90.xml" ContentType="application/vnd.openxmlformats-officedocument.presentationml.slideLayout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Layouts/slideLayout93.xml" ContentType="application/vnd.openxmlformats-officedocument.presentationml.slideLayout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Layouts/slideLayout94.xml" ContentType="application/vnd.openxmlformats-officedocument.presentationml.slideLayout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Layouts/slideLayout95.xml" ContentType="application/vnd.openxmlformats-officedocument.presentationml.slideLayout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Layouts/slideLayout96.xml" ContentType="application/vnd.openxmlformats-officedocument.presentationml.slideLayout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Layouts/slideLayout97.xml" ContentType="application/vnd.openxmlformats-officedocument.presentationml.slideLayout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Layouts/slideLayout98.xml" ContentType="application/vnd.openxmlformats-officedocument.presentationml.slideLayout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Layouts/slideLayout99.xml" ContentType="application/vnd.openxmlformats-officedocument.presentationml.slideLayout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Layouts/slideLayout102.xml" ContentType="application/vnd.openxmlformats-officedocument.presentationml.slideLayout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Layouts/slideLayout104.xml" ContentType="application/vnd.openxmlformats-officedocument.presentationml.slideLayout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Layouts/slideLayout106.xml" ContentType="application/vnd.openxmlformats-officedocument.presentationml.slideLayout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Layouts/slideLayout107.xml" ContentType="application/vnd.openxmlformats-officedocument.presentationml.slideLayout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Layouts/slideLayout108.xml" ContentType="application/vnd.openxmlformats-officedocument.presentationml.slideLayout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Layouts/slideLayout110.xml" ContentType="application/vnd.openxmlformats-officedocument.presentationml.slideLayout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Layouts/slideLayout111.xml" ContentType="application/vnd.openxmlformats-officedocument.presentationml.slideLayout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Layouts/slideLayout112.xml" ContentType="application/vnd.openxmlformats-officedocument.presentationml.slideLayout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Layouts/slideLayout113.xml" ContentType="application/vnd.openxmlformats-officedocument.presentationml.slideLayout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Layouts/slideLayout114.xml" ContentType="application/vnd.openxmlformats-officedocument.presentationml.slideLayout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Layouts/slideLayout115.xml" ContentType="application/vnd.openxmlformats-officedocument.presentationml.slideLayout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Layouts/slideLayout116.xml" ContentType="application/vnd.openxmlformats-officedocument.presentationml.slideLayout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Layouts/slideLayout117.xml" ContentType="application/vnd.openxmlformats-officedocument.presentationml.slideLayout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Layouts/slideLayout120.xml" ContentType="application/vnd.openxmlformats-officedocument.presentationml.slideLayout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Layouts/slideLayout121.xml" ContentType="application/vnd.openxmlformats-officedocument.presentationml.slideLayout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Layouts/slideLayout122.xml" ContentType="application/vnd.openxmlformats-officedocument.presentationml.slideLayout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Layouts/slideLayout123.xml" ContentType="application/vnd.openxmlformats-officedocument.presentationml.slideLayout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Layouts/slideLayout124.xml" ContentType="application/vnd.openxmlformats-officedocument.presentationml.slideLayout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Layouts/slideLayout125.xml" ContentType="application/vnd.openxmlformats-officedocument.presentationml.slideLayout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Layouts/slideLayout126.xml" ContentType="application/vnd.openxmlformats-officedocument.presentationml.slideLayout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Layouts/slideLayout127.xml" ContentType="application/vnd.openxmlformats-officedocument.presentationml.slideLayout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Layouts/slideLayout128.xml" ContentType="application/vnd.openxmlformats-officedocument.presentationml.slideLayout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Layouts/slideLayout129.xml" ContentType="application/vnd.openxmlformats-officedocument.presentationml.slideLayout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Layouts/slideLayout130.xml" ContentType="application/vnd.openxmlformats-officedocument.presentationml.slideLayout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Layouts/slideLayout132.xml" ContentType="application/vnd.openxmlformats-officedocument.presentationml.slideLayout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Layouts/slideLayout133.xml" ContentType="application/vnd.openxmlformats-officedocument.presentationml.slideLayout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Layouts/slideLayout134.xml" ContentType="application/vnd.openxmlformats-officedocument.presentationml.slideLayout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Layouts/slideLayout135.xml" ContentType="application/vnd.openxmlformats-officedocument.presentationml.slideLayout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Layouts/slideLayout136.xml" ContentType="application/vnd.openxmlformats-officedocument.presentationml.slideLayout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Layouts/slideLayout137.xml" ContentType="application/vnd.openxmlformats-officedocument.presentationml.slideLayout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Layouts/slideLayout138.xml" ContentType="application/vnd.openxmlformats-officedocument.presentationml.slideLayout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Layouts/slideLayout139.xml" ContentType="application/vnd.openxmlformats-officedocument.presentationml.slideLayout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Layouts/slideLayout140.xml" ContentType="application/vnd.openxmlformats-officedocument.presentationml.slideLayout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Layouts/slideLayout141.xml" ContentType="application/vnd.openxmlformats-officedocument.presentationml.slideLayout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Layouts/slideLayout142.xml" ContentType="application/vnd.openxmlformats-officedocument.presentationml.slideLayout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Layouts/slideLayout143.xml" ContentType="application/vnd.openxmlformats-officedocument.presentationml.slideLayout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Layouts/slideLayout145.xml" ContentType="application/vnd.openxmlformats-officedocument.presentationml.slideLayout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Layouts/slideLayout146.xml" ContentType="application/vnd.openxmlformats-officedocument.presentationml.slideLayout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Layouts/slideLayout147.xml" ContentType="application/vnd.openxmlformats-officedocument.presentationml.slideLayout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Layouts/slideLayout148.xml" ContentType="application/vnd.openxmlformats-officedocument.presentationml.slideLayout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Layouts/slideLayout149.xml" ContentType="application/vnd.openxmlformats-officedocument.presentationml.slideLayout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Layouts/slideLayout150.xml" ContentType="application/vnd.openxmlformats-officedocument.presentationml.slideLayout+xml"/>
  <Override PartName="/ppt/slides/slide150.xml" ContentType="application/vnd.openxmlformats-officedocument.presentationml.slide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ype="http://schemas.openxmlformats.org/officeDocument/2006/relationships/presProps" Target="presProps.xml"/>  <Relationship Id="rId153" Type="http://schemas.openxmlformats.org/officeDocument/2006/relationships/viewProps" Target="viewProps.xml"/>  <Relationship Id="rId154" Type="http://schemas.openxmlformats.org/officeDocument/2006/relationships/theme" Target="theme/theme1.xml"/>  <Relationship Id="rId15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  <Relationship Id="rId1" Target="../slideLayouts/slideLayout1.xml" Type="http://schemas.openxmlformats.org/officeDocument/2006/relationships/slideLayout"/>  <Relationship Id="rId2" Target="../slideLayouts/slideLayout2.xml" Type="http://schemas.openxmlformats.org/officeDocument/2006/relationships/slideLayout"/>  <Relationship Id="rId3" Target="../slideLayouts/slideLayout3.xml" Type="http://schemas.openxmlformats.org/officeDocument/2006/relationships/slideLayout"/>  <Relationship Id="rId4" Target="../slideLayouts/slideLayout4.xml" Type="http://schemas.openxmlformats.org/officeDocument/2006/relationships/slideLayout"/>  <Relationship Id="rId5" Target="../slideLayouts/slideLayout5.xml" Type="http://schemas.openxmlformats.org/officeDocument/2006/relationships/slideLayout"/>  <Relationship Id="rId6" Target="../slideLayouts/slideLayout6.xml" Type="http://schemas.openxmlformats.org/officeDocument/2006/relationships/slideLayout"/>  <Relationship Id="rId7" Target="../slideLayouts/slideLayout7.xml" Type="http://schemas.openxmlformats.org/officeDocument/2006/relationships/slideLayout"/>  <Relationship Id="rId8" Target="../slideLayouts/slideLayout8.xml" Type="http://schemas.openxmlformats.org/officeDocument/2006/relationships/slideLayout"/>  <Relationship Id="rId9" Target="../slideLayouts/slideLayout9.xml" Type="http://schemas.openxmlformats.org/officeDocument/2006/relationships/slideLayout"/>  <Relationship Id="rId10" Target="../slideLayouts/slideLayout10.xml" Type="http://schemas.openxmlformats.org/officeDocument/2006/relationships/slideLayout"/>  <Relationship Id="rId11" Target="../slideLayouts/slideLayout11.xml" Type="http://schemas.openxmlformats.org/officeDocument/2006/relationships/slideLayout"/>  <Relationship Id="rId12" Target="../slideLayouts/slideLayout12.xml" Type="http://schemas.openxmlformats.org/officeDocument/2006/relationships/slideLayout"/>  <Relationship Id="rId13" Target="../slideLayouts/slideLayout13.xml" Type="http://schemas.openxmlformats.org/officeDocument/2006/relationships/slideLayout"/>  <Relationship Id="rId14" Target="../slideLayouts/slideLayout14.xml" Type="http://schemas.openxmlformats.org/officeDocument/2006/relationships/slideLayout"/>  <Relationship Id="rId15" Target="../slideLayouts/slideLayout15.xml" Type="http://schemas.openxmlformats.org/officeDocument/2006/relationships/slideLayout"/>  <Relationship Id="rId16" Target="../slideLayouts/slideLayout16.xml" Type="http://schemas.openxmlformats.org/officeDocument/2006/relationships/slideLayout"/>  <Relationship Id="rId17" Target="../slideLayouts/slideLayout17.xml" Type="http://schemas.openxmlformats.org/officeDocument/2006/relationships/slideLayout"/>  <Relationship Id="rId18" Target="../slideLayouts/slideLayout18.xml" Type="http://schemas.openxmlformats.org/officeDocument/2006/relationships/slideLayout"/>  <Relationship Id="rId19" Target="../slideLayouts/slideLayout19.xml" Type="http://schemas.openxmlformats.org/officeDocument/2006/relationships/slideLayout"/>  <Relationship Id="rId20" Target="../slideLayouts/slideLayout20.xml" Type="http://schemas.openxmlformats.org/officeDocument/2006/relationships/slideLayout"/>  <Relationship Id="rId21" Target="../slideLayouts/slideLayout21.xml" Type="http://schemas.openxmlformats.org/officeDocument/2006/relationships/slideLayout"/>  <Relationship Id="rId22" Target="../slideLayouts/slideLayout22.xml" Type="http://schemas.openxmlformats.org/officeDocument/2006/relationships/slideLayout"/>  <Relationship Id="rId23" Target="../slideLayouts/slideLayout23.xml" Type="http://schemas.openxmlformats.org/officeDocument/2006/relationships/slideLayout"/>  <Relationship Id="rId24" Target="../slideLayouts/slideLayout24.xml" Type="http://schemas.openxmlformats.org/officeDocument/2006/relationships/slideLayout"/>  <Relationship Id="rId25" Target="../slideLayouts/slideLayout25.xml" Type="http://schemas.openxmlformats.org/officeDocument/2006/relationships/slideLayout"/>  <Relationship Id="rId26" Target="../slideLayouts/slideLayout26.xml" Type="http://schemas.openxmlformats.org/officeDocument/2006/relationships/slideLayout"/>  <Relationship Id="rId27" Target="../slideLayouts/slideLayout27.xml" Type="http://schemas.openxmlformats.org/officeDocument/2006/relationships/slideLayout"/>  <Relationship Id="rId28" Target="../slideLayouts/slideLayout28.xml" Type="http://schemas.openxmlformats.org/officeDocument/2006/relationships/slideLayout"/>  <Relationship Id="rId29" Target="../slideLayouts/slideLayout29.xml" Type="http://schemas.openxmlformats.org/officeDocument/2006/relationships/slideLayout"/>  <Relationship Id="rId30" Target="../slideLayouts/slideLayout30.xml" Type="http://schemas.openxmlformats.org/officeDocument/2006/relationships/slideLayout"/>  <Relationship Id="rId31" Target="../slideLayouts/slideLayout31.xml" Type="http://schemas.openxmlformats.org/officeDocument/2006/relationships/slideLayout"/>  <Relationship Id="rId32" Target="../slideLayouts/slideLayout32.xml" Type="http://schemas.openxmlformats.org/officeDocument/2006/relationships/slideLayout"/>  <Relationship Id="rId33" Target="../slideLayouts/slideLayout33.xml" Type="http://schemas.openxmlformats.org/officeDocument/2006/relationships/slideLayout"/>  <Relationship Id="rId34" Target="../slideLayouts/slideLayout34.xml" Type="http://schemas.openxmlformats.org/officeDocument/2006/relationships/slideLayout"/>  <Relationship Id="rId35" Target="../slideLayouts/slideLayout35.xml" Type="http://schemas.openxmlformats.org/officeDocument/2006/relationships/slideLayout"/>  <Relationship Id="rId36" Target="../slideLayouts/slideLayout36.xml" Type="http://schemas.openxmlformats.org/officeDocument/2006/relationships/slideLayout"/>  <Relationship Id="rId37" Target="../slideLayouts/slideLayout37.xml" Type="http://schemas.openxmlformats.org/officeDocument/2006/relationships/slideLayout"/>  <Relationship Id="rId38" Target="../slideLayouts/slideLayout38.xml" Type="http://schemas.openxmlformats.org/officeDocument/2006/relationships/slideLayout"/>  <Relationship Id="rId39" Target="../slideLayouts/slideLayout39.xml" Type="http://schemas.openxmlformats.org/officeDocument/2006/relationships/slideLayout"/>  <Relationship Id="rId40" Target="../slideLayouts/slideLayout40.xml" Type="http://schemas.openxmlformats.org/officeDocument/2006/relationships/slideLayout"/>  <Relationship Id="rId41" Target="../slideLayouts/slideLayout41.xml" Type="http://schemas.openxmlformats.org/officeDocument/2006/relationships/slideLayout"/>  <Relationship Id="rId42" Target="../slideLayouts/slideLayout42.xml" Type="http://schemas.openxmlformats.org/officeDocument/2006/relationships/slideLayout"/>  <Relationship Id="rId43" Target="../slideLayouts/slideLayout43.xml" Type="http://schemas.openxmlformats.org/officeDocument/2006/relationships/slideLayout"/>  <Relationship Id="rId44" Target="../slideLayouts/slideLayout44.xml" Type="http://schemas.openxmlformats.org/officeDocument/2006/relationships/slideLayout"/>  <Relationship Id="rId45" Target="../slideLayouts/slideLayout45.xml" Type="http://schemas.openxmlformats.org/officeDocument/2006/relationships/slideLayout"/>  <Relationship Id="rId46" Target="../slideLayouts/slideLayout46.xml" Type="http://schemas.openxmlformats.org/officeDocument/2006/relationships/slideLayout"/>  <Relationship Id="rId47" Target="../slideLayouts/slideLayout47.xml" Type="http://schemas.openxmlformats.org/officeDocument/2006/relationships/slideLayout"/>  <Relationship Id="rId48" Target="../slideLayouts/slideLayout48.xml" Type="http://schemas.openxmlformats.org/officeDocument/2006/relationships/slideLayout"/>  <Relationship Id="rId49" Target="../slideLayouts/slideLayout49.xml" Type="http://schemas.openxmlformats.org/officeDocument/2006/relationships/slideLayout"/>  <Relationship Id="rId50" Target="../slideLayouts/slideLayout50.xml" Type="http://schemas.openxmlformats.org/officeDocument/2006/relationships/slideLayout"/>  <Relationship Id="rId51" Target="../slideLayouts/slideLayout51.xml" Type="http://schemas.openxmlformats.org/officeDocument/2006/relationships/slideLayout"/>  <Relationship Id="rId52" Target="../slideLayouts/slideLayout52.xml" Type="http://schemas.openxmlformats.org/officeDocument/2006/relationships/slideLayout"/>  <Relationship Id="rId53" Target="../slideLayouts/slideLayout53.xml" Type="http://schemas.openxmlformats.org/officeDocument/2006/relationships/slideLayout"/>  <Relationship Id="rId54" Target="../slideLayouts/slideLayout54.xml" Type="http://schemas.openxmlformats.org/officeDocument/2006/relationships/slideLayout"/>  <Relationship Id="rId55" Target="../slideLayouts/slideLayout55.xml" Type="http://schemas.openxmlformats.org/officeDocument/2006/relationships/slideLayout"/>  <Relationship Id="rId56" Target="../slideLayouts/slideLayout56.xml" Type="http://schemas.openxmlformats.org/officeDocument/2006/relationships/slideLayout"/>  <Relationship Id="rId57" Target="../slideLayouts/slideLayout57.xml" Type="http://schemas.openxmlformats.org/officeDocument/2006/relationships/slideLayout"/>  <Relationship Id="rId58" Target="../slideLayouts/slideLayout58.xml" Type="http://schemas.openxmlformats.org/officeDocument/2006/relationships/slideLayout"/>  <Relationship Id="rId59" Target="../slideLayouts/slideLayout59.xml" Type="http://schemas.openxmlformats.org/officeDocument/2006/relationships/slideLayout"/>  <Relationship Id="rId60" Target="../slideLayouts/slideLayout60.xml" Type="http://schemas.openxmlformats.org/officeDocument/2006/relationships/slideLayout"/>  <Relationship Id="rId61" Target="../slideLayouts/slideLayout61.xml" Type="http://schemas.openxmlformats.org/officeDocument/2006/relationships/slideLayout"/>  <Relationship Id="rId62" Target="../slideLayouts/slideLayout62.xml" Type="http://schemas.openxmlformats.org/officeDocument/2006/relationships/slideLayout"/>  <Relationship Id="rId63" Target="../slideLayouts/slideLayout63.xml" Type="http://schemas.openxmlformats.org/officeDocument/2006/relationships/slideLayout"/>  <Relationship Id="rId64" Target="../slideLayouts/slideLayout64.xml" Type="http://schemas.openxmlformats.org/officeDocument/2006/relationships/slideLayout"/>  <Relationship Id="rId65" Target="../slideLayouts/slideLayout65.xml" Type="http://schemas.openxmlformats.org/officeDocument/2006/relationships/slideLayout"/>  <Relationship Id="rId66" Target="../slideLayouts/slideLayout66.xml" Type="http://schemas.openxmlformats.org/officeDocument/2006/relationships/slideLayout"/>  <Relationship Id="rId67" Target="../slideLayouts/slideLayout67.xml" Type="http://schemas.openxmlformats.org/officeDocument/2006/relationships/slideLayout"/>  <Relationship Id="rId68" Target="../slideLayouts/slideLayout68.xml" Type="http://schemas.openxmlformats.org/officeDocument/2006/relationships/slideLayout"/>  <Relationship Id="rId69" Target="../slideLayouts/slideLayout69.xml" Type="http://schemas.openxmlformats.org/officeDocument/2006/relationships/slideLayout"/>  <Relationship Id="rId70" Target="../slideLayouts/slideLayout70.xml" Type="http://schemas.openxmlformats.org/officeDocument/2006/relationships/slideLayout"/>  <Relationship Id="rId71" Target="../slideLayouts/slideLayout71.xml" Type="http://schemas.openxmlformats.org/officeDocument/2006/relationships/slideLayout"/>  <Relationship Id="rId72" Target="../slideLayouts/slideLayout72.xml" Type="http://schemas.openxmlformats.org/officeDocument/2006/relationships/slideLayout"/>  <Relationship Id="rId73" Target="../slideLayouts/slideLayout73.xml" Type="http://schemas.openxmlformats.org/officeDocument/2006/relationships/slideLayout"/>  <Relationship Id="rId74" Target="../slideLayouts/slideLayout74.xml" Type="http://schemas.openxmlformats.org/officeDocument/2006/relationships/slideLayout"/>  <Relationship Id="rId75" Target="../slideLayouts/slideLayout75.xml" Type="http://schemas.openxmlformats.org/officeDocument/2006/relationships/slideLayout"/>  <Relationship Id="rId76" Target="../slideLayouts/slideLayout76.xml" Type="http://schemas.openxmlformats.org/officeDocument/2006/relationships/slideLayout"/>  <Relationship Id="rId77" Target="../slideLayouts/slideLayout77.xml" Type="http://schemas.openxmlformats.org/officeDocument/2006/relationships/slideLayout"/>  <Relationship Id="rId78" Target="../slideLayouts/slideLayout78.xml" Type="http://schemas.openxmlformats.org/officeDocument/2006/relationships/slideLayout"/>  <Relationship Id="rId79" Target="../slideLayouts/slideLayout79.xml" Type="http://schemas.openxmlformats.org/officeDocument/2006/relationships/slideLayout"/>  <Relationship Id="rId80" Target="../slideLayouts/slideLayout80.xml" Type="http://schemas.openxmlformats.org/officeDocument/2006/relationships/slideLayout"/>  <Relationship Id="rId81" Target="../slideLayouts/slideLayout81.xml" Type="http://schemas.openxmlformats.org/officeDocument/2006/relationships/slideLayout"/>  <Relationship Id="rId82" Target="../slideLayouts/slideLayout82.xml" Type="http://schemas.openxmlformats.org/officeDocument/2006/relationships/slideLayout"/>  <Relationship Id="rId83" Target="../slideLayouts/slideLayout83.xml" Type="http://schemas.openxmlformats.org/officeDocument/2006/relationships/slideLayout"/>  <Relationship Id="rId84" Target="../slideLayouts/slideLayout84.xml" Type="http://schemas.openxmlformats.org/officeDocument/2006/relationships/slideLayout"/>  <Relationship Id="rId85" Target="../slideLayouts/slideLayout85.xml" Type="http://schemas.openxmlformats.org/officeDocument/2006/relationships/slideLayout"/>  <Relationship Id="rId86" Target="../slideLayouts/slideLayout86.xml" Type="http://schemas.openxmlformats.org/officeDocument/2006/relationships/slideLayout"/>  <Relationship Id="rId87" Target="../slideLayouts/slideLayout87.xml" Type="http://schemas.openxmlformats.org/officeDocument/2006/relationships/slideLayout"/>  <Relationship Id="rId88" Target="../slideLayouts/slideLayout88.xml" Type="http://schemas.openxmlformats.org/officeDocument/2006/relationships/slideLayout"/>  <Relationship Id="rId89" Target="../slideLayouts/slideLayout89.xml" Type="http://schemas.openxmlformats.org/officeDocument/2006/relationships/slideLayout"/>  <Relationship Id="rId90" Target="../slideLayouts/slideLayout90.xml" Type="http://schemas.openxmlformats.org/officeDocument/2006/relationships/slideLayout"/>  <Relationship Id="rId91" Target="../slideLayouts/slideLayout91.xml" Type="http://schemas.openxmlformats.org/officeDocument/2006/relationships/slideLayout"/>  <Relationship Id="rId92" Target="../slideLayouts/slideLayout92.xml" Type="http://schemas.openxmlformats.org/officeDocument/2006/relationships/slideLayout"/>  <Relationship Id="rId93" Target="../slideLayouts/slideLayout93.xml" Type="http://schemas.openxmlformats.org/officeDocument/2006/relationships/slideLayout"/>  <Relationship Id="rId94" Target="../slideLayouts/slideLayout94.xml" Type="http://schemas.openxmlformats.org/officeDocument/2006/relationships/slideLayout"/>  <Relationship Id="rId95" Target="../slideLayouts/slideLayout95.xml" Type="http://schemas.openxmlformats.org/officeDocument/2006/relationships/slideLayout"/>  <Relationship Id="rId96" Target="../slideLayouts/slideLayout96.xml" Type="http://schemas.openxmlformats.org/officeDocument/2006/relationships/slideLayout"/>  <Relationship Id="rId97" Target="../slideLayouts/slideLayout97.xml" Type="http://schemas.openxmlformats.org/officeDocument/2006/relationships/slideLayout"/>  <Relationship Id="rId98" Target="../slideLayouts/slideLayout98.xml" Type="http://schemas.openxmlformats.org/officeDocument/2006/relationships/slideLayout"/>  <Relationship Id="rId99" Target="../slideLayouts/slideLayout99.xml" Type="http://schemas.openxmlformats.org/officeDocument/2006/relationships/slideLayout"/>  <Relationship Id="rId100" Target="../slideLayouts/slideLayout100.xml" Type="http://schemas.openxmlformats.org/officeDocument/2006/relationships/slideLayout"/>  <Relationship Id="rId101" Target="../slideLayouts/slideLayout101.xml" Type="http://schemas.openxmlformats.org/officeDocument/2006/relationships/slideLayout"/>  <Relationship Id="rId102" Target="../slideLayouts/slideLayout102.xml" Type="http://schemas.openxmlformats.org/officeDocument/2006/relationships/slideLayout"/>  <Relationship Id="rId103" Target="../slideLayouts/slideLayout103.xml" Type="http://schemas.openxmlformats.org/officeDocument/2006/relationships/slideLayout"/>  <Relationship Id="rId104" Target="../slideLayouts/slideLayout104.xml" Type="http://schemas.openxmlformats.org/officeDocument/2006/relationships/slideLayout"/>  <Relationship Id="rId105" Target="../slideLayouts/slideLayout105.xml" Type="http://schemas.openxmlformats.org/officeDocument/2006/relationships/slideLayout"/>  <Relationship Id="rId106" Target="../slideLayouts/slideLayout106.xml" Type="http://schemas.openxmlformats.org/officeDocument/2006/relationships/slideLayout"/>  <Relationship Id="rId107" Target="../slideLayouts/slideLayout107.xml" Type="http://schemas.openxmlformats.org/officeDocument/2006/relationships/slideLayout"/>  <Relationship Id="rId108" Target="../slideLayouts/slideLayout108.xml" Type="http://schemas.openxmlformats.org/officeDocument/2006/relationships/slideLayout"/>  <Relationship Id="rId109" Target="../slideLayouts/slideLayout109.xml" Type="http://schemas.openxmlformats.org/officeDocument/2006/relationships/slideLayout"/>  <Relationship Id="rId110" Target="../slideLayouts/slideLayout110.xml" Type="http://schemas.openxmlformats.org/officeDocument/2006/relationships/slideLayout"/>  <Relationship Id="rId111" Target="../slideLayouts/slideLayout111.xml" Type="http://schemas.openxmlformats.org/officeDocument/2006/relationships/slideLayout"/>  <Relationship Id="rId112" Target="../slideLayouts/slideLayout112.xml" Type="http://schemas.openxmlformats.org/officeDocument/2006/relationships/slideLayout"/>  <Relationship Id="rId113" Target="../slideLayouts/slideLayout113.xml" Type="http://schemas.openxmlformats.org/officeDocument/2006/relationships/slideLayout"/>  <Relationship Id="rId114" Target="../slideLayouts/slideLayout114.xml" Type="http://schemas.openxmlformats.org/officeDocument/2006/relationships/slideLayout"/>  <Relationship Id="rId115" Target="../slideLayouts/slideLayout115.xml" Type="http://schemas.openxmlformats.org/officeDocument/2006/relationships/slideLayout"/>  <Relationship Id="rId116" Target="../slideLayouts/slideLayout116.xml" Type="http://schemas.openxmlformats.org/officeDocument/2006/relationships/slideLayout"/>  <Relationship Id="rId117" Target="../slideLayouts/slideLayout117.xml" Type="http://schemas.openxmlformats.org/officeDocument/2006/relationships/slideLayout"/>  <Relationship Id="rId118" Target="../slideLayouts/slideLayout118.xml" Type="http://schemas.openxmlformats.org/officeDocument/2006/relationships/slideLayout"/>  <Relationship Id="rId119" Target="../slideLayouts/slideLayout119.xml" Type="http://schemas.openxmlformats.org/officeDocument/2006/relationships/slideLayout"/>  <Relationship Id="rId120" Target="../slideLayouts/slideLayout120.xml" Type="http://schemas.openxmlformats.org/officeDocument/2006/relationships/slideLayout"/>  <Relationship Id="rId121" Target="../slideLayouts/slideLayout121.xml" Type="http://schemas.openxmlformats.org/officeDocument/2006/relationships/slideLayout"/>  <Relationship Id="rId122" Target="../slideLayouts/slideLayout122.xml" Type="http://schemas.openxmlformats.org/officeDocument/2006/relationships/slideLayout"/>  <Relationship Id="rId123" Target="../slideLayouts/slideLayout123.xml" Type="http://schemas.openxmlformats.org/officeDocument/2006/relationships/slideLayout"/>  <Relationship Id="rId124" Target="../slideLayouts/slideLayout124.xml" Type="http://schemas.openxmlformats.org/officeDocument/2006/relationships/slideLayout"/>  <Relationship Id="rId125" Target="../slideLayouts/slideLayout125.xml" Type="http://schemas.openxmlformats.org/officeDocument/2006/relationships/slideLayout"/>  <Relationship Id="rId126" Target="../slideLayouts/slideLayout126.xml" Type="http://schemas.openxmlformats.org/officeDocument/2006/relationships/slideLayout"/>  <Relationship Id="rId127" Target="../slideLayouts/slideLayout127.xml" Type="http://schemas.openxmlformats.org/officeDocument/2006/relationships/slideLayout"/>  <Relationship Id="rId128" Target="../slideLayouts/slideLayout128.xml" Type="http://schemas.openxmlformats.org/officeDocument/2006/relationships/slideLayout"/>  <Relationship Id="rId129" Target="../slideLayouts/slideLayout129.xml" Type="http://schemas.openxmlformats.org/officeDocument/2006/relationships/slideLayout"/>  <Relationship Id="rId130" Target="../slideLayouts/slideLayout130.xml" Type="http://schemas.openxmlformats.org/officeDocument/2006/relationships/slideLayout"/>  <Relationship Id="rId131" Target="../slideLayouts/slideLayout131.xml" Type="http://schemas.openxmlformats.org/officeDocument/2006/relationships/slideLayout"/>  <Relationship Id="rId132" Target="../slideLayouts/slideLayout132.xml" Type="http://schemas.openxmlformats.org/officeDocument/2006/relationships/slideLayout"/>  <Relationship Id="rId133" Target="../slideLayouts/slideLayout133.xml" Type="http://schemas.openxmlformats.org/officeDocument/2006/relationships/slideLayout"/>  <Relationship Id="rId134" Target="../slideLayouts/slideLayout134.xml" Type="http://schemas.openxmlformats.org/officeDocument/2006/relationships/slideLayout"/>  <Relationship Id="rId135" Target="../slideLayouts/slideLayout135.xml" Type="http://schemas.openxmlformats.org/officeDocument/2006/relationships/slideLayout"/>  <Relationship Id="rId136" Target="../slideLayouts/slideLayout136.xml" Type="http://schemas.openxmlformats.org/officeDocument/2006/relationships/slideLayout"/>  <Relationship Id="rId137" Target="../slideLayouts/slideLayout137.xml" Type="http://schemas.openxmlformats.org/officeDocument/2006/relationships/slideLayout"/>  <Relationship Id="rId138" Target="../slideLayouts/slideLayout138.xml" Type="http://schemas.openxmlformats.org/officeDocument/2006/relationships/slideLayout"/>  <Relationship Id="rId139" Target="../slideLayouts/slideLayout139.xml" Type="http://schemas.openxmlformats.org/officeDocument/2006/relationships/slideLayout"/>  <Relationship Id="rId140" Target="../slideLayouts/slideLayout140.xml" Type="http://schemas.openxmlformats.org/officeDocument/2006/relationships/slideLayout"/>  <Relationship Id="rId141" Target="../slideLayouts/slideLayout141.xml" Type="http://schemas.openxmlformats.org/officeDocument/2006/relationships/slideLayout"/>  <Relationship Id="rId142" Target="../slideLayouts/slideLayout142.xml" Type="http://schemas.openxmlformats.org/officeDocument/2006/relationships/slideLayout"/>  <Relationship Id="rId143" Target="../slideLayouts/slideLayout143.xml" Type="http://schemas.openxmlformats.org/officeDocument/2006/relationships/slideLayout"/>  <Relationship Id="rId144" Target="../slideLayouts/slideLayout144.xml" Type="http://schemas.openxmlformats.org/officeDocument/2006/relationships/slideLayout"/>  <Relationship Id="rId145" Target="../slideLayouts/slideLayout145.xml" Type="http://schemas.openxmlformats.org/officeDocument/2006/relationships/slideLayout"/>  <Relationship Id="rId146" Target="../slideLayouts/slideLayout146.xml" Type="http://schemas.openxmlformats.org/officeDocument/2006/relationships/slideLayout"/>  <Relationship Id="rId147" Target="../slideLayouts/slideLayout147.xml" Type="http://schemas.openxmlformats.org/officeDocument/2006/relationships/slideLayout"/>  <Relationship Id="rId148" Target="../slideLayouts/slideLayout148.xml" Type="http://schemas.openxmlformats.org/officeDocument/2006/relationships/slideLayout"/>  <Relationship Id="rId149" Target="../slideLayouts/slideLayout149.xml" Type="http://schemas.openxmlformats.org/officeDocument/2006/relationships/slideLayout"/>  <Relationship Id="rId150" Target="../slideLayouts/slideLayout150.xml" Type="http://schemas.openxmlformats.org/officeDocument/2006/relationships/slideLayout"/>  <Relationship Id="rId15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 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 <Relationship Id="rId1" Target="../slideLayouts/slideLayout10.xml" Type="http://schemas.openxmlformats.org/officeDocument/2006/relationships/slideLayout"/><Relationship Id="rId12" Target="../media/image11.jpg" Type="http://schemas.openxmlformats.org/officeDocument/2006/relationships/image"/></Relationships>
</file>

<file path=ppt/slides/_rels/slide100.xml.rels><?xml version="1.0" encoding="UTF-8" standalone="yes"?>
<Relationships xmlns="http://schemas.openxmlformats.org/package/2006/relationships"> <Relationship Id="rId1" Target="../slideLayouts/slideLayout100.xml" Type="http://schemas.openxmlformats.org/officeDocument/2006/relationships/slideLayout"/><Relationship Id="rId103" Target="../media/image102.jpg" Type="http://schemas.openxmlformats.org/officeDocument/2006/relationships/image"/></Relationships>
</file>

<file path=ppt/slides/_rels/slide101.xml.rels><?xml version="1.0" encoding="UTF-8" standalone="yes"?>
<Relationships xmlns="http://schemas.openxmlformats.org/package/2006/relationships"> <Relationship Id="rId1" Target="../slideLayouts/slideLayout101.xml" Type="http://schemas.openxmlformats.org/officeDocument/2006/relationships/slideLayout"/><Relationship Id="rId104" Target="../media/image103.jpg" Type="http://schemas.openxmlformats.org/officeDocument/2006/relationships/image"/></Relationships>
</file>

<file path=ppt/slides/_rels/slide102.xml.rels><?xml version="1.0" encoding="UTF-8" standalone="yes"?>
<Relationships xmlns="http://schemas.openxmlformats.org/package/2006/relationships"> <Relationship Id="rId1" Target="../slideLayouts/slideLayout102.xml" Type="http://schemas.openxmlformats.org/officeDocument/2006/relationships/slideLayout"/><Relationship Id="rId105" Target="../media/image104.jpg" Type="http://schemas.openxmlformats.org/officeDocument/2006/relationships/image"/></Relationships>
</file>

<file path=ppt/slides/_rels/slide103.xml.rels><?xml version="1.0" encoding="UTF-8" standalone="yes"?>
<Relationships xmlns="http://schemas.openxmlformats.org/package/2006/relationships"> <Relationship Id="rId1" Target="../slideLayouts/slideLayout103.xml" Type="http://schemas.openxmlformats.org/officeDocument/2006/relationships/slideLayout"/><Relationship Id="rId106" Target="../media/image105.jpg" Type="http://schemas.openxmlformats.org/officeDocument/2006/relationships/image"/></Relationships>
</file>

<file path=ppt/slides/_rels/slide104.xml.rels><?xml version="1.0" encoding="UTF-8" standalone="yes"?>
<Relationships xmlns="http://schemas.openxmlformats.org/package/2006/relationships"> <Relationship Id="rId1" Target="../slideLayouts/slideLayout104.xml" Type="http://schemas.openxmlformats.org/officeDocument/2006/relationships/slideLayout"/><Relationship Id="rId107" Target="../media/image106.jpg" Type="http://schemas.openxmlformats.org/officeDocument/2006/relationships/image"/></Relationships>
</file>

<file path=ppt/slides/_rels/slide105.xml.rels><?xml version="1.0" encoding="UTF-8" standalone="yes"?>
<Relationships xmlns="http://schemas.openxmlformats.org/package/2006/relationships"> <Relationship Id="rId1" Target="../slideLayouts/slideLayout105.xml" Type="http://schemas.openxmlformats.org/officeDocument/2006/relationships/slideLayout"/><Relationship Id="rId108" Target="../media/image107.jpg" Type="http://schemas.openxmlformats.org/officeDocument/2006/relationships/image"/></Relationships>
</file>

<file path=ppt/slides/_rels/slide106.xml.rels><?xml version="1.0" encoding="UTF-8" standalone="yes"?>
<Relationships xmlns="http://schemas.openxmlformats.org/package/2006/relationships"> <Relationship Id="rId1" Target="../slideLayouts/slideLayout106.xml" Type="http://schemas.openxmlformats.org/officeDocument/2006/relationships/slideLayout"/><Relationship Id="rId109" Target="../media/image108.jpg" Type="http://schemas.openxmlformats.org/officeDocument/2006/relationships/image"/></Relationships>
</file>

<file path=ppt/slides/_rels/slide107.xml.rels><?xml version="1.0" encoding="UTF-8" standalone="yes"?>
<Relationships xmlns="http://schemas.openxmlformats.org/package/2006/relationships"> <Relationship Id="rId1" Target="../slideLayouts/slideLayout107.xml" Type="http://schemas.openxmlformats.org/officeDocument/2006/relationships/slideLayout"/><Relationship Id="rId110" Target="../media/image109.jpg" Type="http://schemas.openxmlformats.org/officeDocument/2006/relationships/image"/></Relationships>
</file>

<file path=ppt/slides/_rels/slide108.xml.rels><?xml version="1.0" encoding="UTF-8" standalone="yes"?>
<Relationships xmlns="http://schemas.openxmlformats.org/package/2006/relationships"> <Relationship Id="rId1" Target="../slideLayouts/slideLayout108.xml" Type="http://schemas.openxmlformats.org/officeDocument/2006/relationships/slideLayout"/><Relationship Id="rId111" Target="../media/image110.jpg" Type="http://schemas.openxmlformats.org/officeDocument/2006/relationships/image"/></Relationships>
</file>

<file path=ppt/slides/_rels/slide109.xml.rels><?xml version="1.0" encoding="UTF-8" standalone="yes"?>
<Relationships xmlns="http://schemas.openxmlformats.org/package/2006/relationships"> <Relationship Id="rId1" Target="../slideLayouts/slideLayout109.xml" Type="http://schemas.openxmlformats.org/officeDocument/2006/relationships/slideLayout"/><Relationship Id="rId112" Target="../media/image111.jp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 <Relationship Id="rId1" Target="../slideLayouts/slideLayout11.xml" Type="http://schemas.openxmlformats.org/officeDocument/2006/relationships/slideLayout"/><Relationship Id="rId13" Target="../media/image12.jpg" Type="http://schemas.openxmlformats.org/officeDocument/2006/relationships/image"/></Relationships>
</file>

<file path=ppt/slides/_rels/slide110.xml.rels><?xml version="1.0" encoding="UTF-8" standalone="yes"?>
<Relationships xmlns="http://schemas.openxmlformats.org/package/2006/relationships"> <Relationship Id="rId1" Target="../slideLayouts/slideLayout110.xml" Type="http://schemas.openxmlformats.org/officeDocument/2006/relationships/slideLayout"/><Relationship Id="rId113" Target="../media/image112.jpg" Type="http://schemas.openxmlformats.org/officeDocument/2006/relationships/image"/></Relationships>
</file>

<file path=ppt/slides/_rels/slide111.xml.rels><?xml version="1.0" encoding="UTF-8" standalone="yes"?>
<Relationships xmlns="http://schemas.openxmlformats.org/package/2006/relationships"> <Relationship Id="rId1" Target="../slideLayouts/slideLayout111.xml" Type="http://schemas.openxmlformats.org/officeDocument/2006/relationships/slideLayout"/><Relationship Id="rId114" Target="../media/image113.jpg" Type="http://schemas.openxmlformats.org/officeDocument/2006/relationships/image"/></Relationships>
</file>

<file path=ppt/slides/_rels/slide112.xml.rels><?xml version="1.0" encoding="UTF-8" standalone="yes"?>
<Relationships xmlns="http://schemas.openxmlformats.org/package/2006/relationships"> <Relationship Id="rId1" Target="../slideLayouts/slideLayout112.xml" Type="http://schemas.openxmlformats.org/officeDocument/2006/relationships/slideLayout"/><Relationship Id="rId115" Target="../media/image114.jpg" Type="http://schemas.openxmlformats.org/officeDocument/2006/relationships/image"/></Relationships>
</file>

<file path=ppt/slides/_rels/slide113.xml.rels><?xml version="1.0" encoding="UTF-8" standalone="yes"?>
<Relationships xmlns="http://schemas.openxmlformats.org/package/2006/relationships"> <Relationship Id="rId1" Target="../slideLayouts/slideLayout113.xml" Type="http://schemas.openxmlformats.org/officeDocument/2006/relationships/slideLayout"/><Relationship Id="rId116" Target="../media/image115.jpg" Type="http://schemas.openxmlformats.org/officeDocument/2006/relationships/image"/></Relationships>
</file>

<file path=ppt/slides/_rels/slide114.xml.rels><?xml version="1.0" encoding="UTF-8" standalone="yes"?>
<Relationships xmlns="http://schemas.openxmlformats.org/package/2006/relationships"> <Relationship Id="rId1" Target="../slideLayouts/slideLayout114.xml" Type="http://schemas.openxmlformats.org/officeDocument/2006/relationships/slideLayout"/><Relationship Id="rId117" Target="../media/image116.jpg" Type="http://schemas.openxmlformats.org/officeDocument/2006/relationships/image"/></Relationships>
</file>

<file path=ppt/slides/_rels/slide115.xml.rels><?xml version="1.0" encoding="UTF-8" standalone="yes"?>
<Relationships xmlns="http://schemas.openxmlformats.org/package/2006/relationships"> <Relationship Id="rId1" Target="../slideLayouts/slideLayout115.xml" Type="http://schemas.openxmlformats.org/officeDocument/2006/relationships/slideLayout"/><Relationship Id="rId118" Target="../media/image117.jpg" Type="http://schemas.openxmlformats.org/officeDocument/2006/relationships/image"/></Relationships>
</file>

<file path=ppt/slides/_rels/slide116.xml.rels><?xml version="1.0" encoding="UTF-8" standalone="yes"?>
<Relationships xmlns="http://schemas.openxmlformats.org/package/2006/relationships"> <Relationship Id="rId1" Target="../slideLayouts/slideLayout116.xml" Type="http://schemas.openxmlformats.org/officeDocument/2006/relationships/slideLayout"/><Relationship Id="rId119" Target="../media/image118.jpg" Type="http://schemas.openxmlformats.org/officeDocument/2006/relationships/image"/></Relationships>
</file>

<file path=ppt/slides/_rels/slide117.xml.rels><?xml version="1.0" encoding="UTF-8" standalone="yes"?>
<Relationships xmlns="http://schemas.openxmlformats.org/package/2006/relationships"> <Relationship Id="rId1" Target="../slideLayouts/slideLayout117.xml" Type="http://schemas.openxmlformats.org/officeDocument/2006/relationships/slideLayout"/><Relationship Id="rId120" Target="../media/image119.jpg" Type="http://schemas.openxmlformats.org/officeDocument/2006/relationships/image"/></Relationships>
</file>

<file path=ppt/slides/_rels/slide118.xml.rels><?xml version="1.0" encoding="UTF-8" standalone="yes"?>
<Relationships xmlns="http://schemas.openxmlformats.org/package/2006/relationships"> <Relationship Id="rId1" Target="../slideLayouts/slideLayout118.xml" Type="http://schemas.openxmlformats.org/officeDocument/2006/relationships/slideLayout"/><Relationship Id="rId121" Target="../media/image120.jpg" Type="http://schemas.openxmlformats.org/officeDocument/2006/relationships/image"/></Relationships>
</file>

<file path=ppt/slides/_rels/slide119.xml.rels><?xml version="1.0" encoding="UTF-8" standalone="yes"?>
<Relationships xmlns="http://schemas.openxmlformats.org/package/2006/relationships"> <Relationship Id="rId1" Target="../slideLayouts/slideLayout119.xml" Type="http://schemas.openxmlformats.org/officeDocument/2006/relationships/slideLayout"/><Relationship Id="rId122" Target="../media/image121.jpg" Type="http://schemas.openxmlformats.org/officeDocument/2006/relationships/image"/></Relationships>
</file>

<file path=ppt/slides/_rels/slide12.xml.rels><?xml version="1.0" encoding="UTF-8" standalone="yes"?>
<Relationships xmlns="http://schemas.openxmlformats.org/package/2006/relationships"> <Relationship Id="rId1" Target="../slideLayouts/slideLayout12.xml" Type="http://schemas.openxmlformats.org/officeDocument/2006/relationships/slideLayout"/><Relationship Id="rId14" Target="../media/image13.jpg" Type="http://schemas.openxmlformats.org/officeDocument/2006/relationships/image"/></Relationships>
</file>

<file path=ppt/slides/_rels/slide120.xml.rels><?xml version="1.0" encoding="UTF-8" standalone="yes"?>
<Relationships xmlns="http://schemas.openxmlformats.org/package/2006/relationships"> <Relationship Id="rId1" Target="../slideLayouts/slideLayout120.xml" Type="http://schemas.openxmlformats.org/officeDocument/2006/relationships/slideLayout"/><Relationship Id="rId123" Target="../media/image122.jpg" Type="http://schemas.openxmlformats.org/officeDocument/2006/relationships/image"/></Relationships>
</file>

<file path=ppt/slides/_rels/slide121.xml.rels><?xml version="1.0" encoding="UTF-8" standalone="yes"?>
<Relationships xmlns="http://schemas.openxmlformats.org/package/2006/relationships"> <Relationship Id="rId1" Target="../slideLayouts/slideLayout121.xml" Type="http://schemas.openxmlformats.org/officeDocument/2006/relationships/slideLayout"/><Relationship Id="rId124" Target="../media/image123.jpg" Type="http://schemas.openxmlformats.org/officeDocument/2006/relationships/image"/></Relationships>
</file>

<file path=ppt/slides/_rels/slide122.xml.rels><?xml version="1.0" encoding="UTF-8" standalone="yes"?>
<Relationships xmlns="http://schemas.openxmlformats.org/package/2006/relationships"> <Relationship Id="rId1" Target="../slideLayouts/slideLayout122.xml" Type="http://schemas.openxmlformats.org/officeDocument/2006/relationships/slideLayout"/><Relationship Id="rId125" Target="../media/image124.jpg" Type="http://schemas.openxmlformats.org/officeDocument/2006/relationships/image"/></Relationships>
</file>

<file path=ppt/slides/_rels/slide123.xml.rels><?xml version="1.0" encoding="UTF-8" standalone="yes"?>
<Relationships xmlns="http://schemas.openxmlformats.org/package/2006/relationships"> <Relationship Id="rId1" Target="../slideLayouts/slideLayout123.xml" Type="http://schemas.openxmlformats.org/officeDocument/2006/relationships/slideLayout"/><Relationship Id="rId126" Target="../media/image125.jpg" Type="http://schemas.openxmlformats.org/officeDocument/2006/relationships/image"/></Relationships>
</file>

<file path=ppt/slides/_rels/slide124.xml.rels><?xml version="1.0" encoding="UTF-8" standalone="yes"?>
<Relationships xmlns="http://schemas.openxmlformats.org/package/2006/relationships"> <Relationship Id="rId1" Target="../slideLayouts/slideLayout124.xml" Type="http://schemas.openxmlformats.org/officeDocument/2006/relationships/slideLayout"/><Relationship Id="rId127" Target="../media/image126.jpg" Type="http://schemas.openxmlformats.org/officeDocument/2006/relationships/image"/></Relationships>
</file>

<file path=ppt/slides/_rels/slide125.xml.rels><?xml version="1.0" encoding="UTF-8" standalone="yes"?>
<Relationships xmlns="http://schemas.openxmlformats.org/package/2006/relationships"> <Relationship Id="rId1" Target="../slideLayouts/slideLayout125.xml" Type="http://schemas.openxmlformats.org/officeDocument/2006/relationships/slideLayout"/><Relationship Id="rId128" Target="../media/image127.jpg" Type="http://schemas.openxmlformats.org/officeDocument/2006/relationships/image"/></Relationships>
</file>

<file path=ppt/slides/_rels/slide126.xml.rels><?xml version="1.0" encoding="UTF-8" standalone="yes"?>
<Relationships xmlns="http://schemas.openxmlformats.org/package/2006/relationships"> <Relationship Id="rId1" Target="../slideLayouts/slideLayout126.xml" Type="http://schemas.openxmlformats.org/officeDocument/2006/relationships/slideLayout"/><Relationship Id="rId129" Target="../media/image128.jpg" Type="http://schemas.openxmlformats.org/officeDocument/2006/relationships/image"/></Relationships>
</file>

<file path=ppt/slides/_rels/slide127.xml.rels><?xml version="1.0" encoding="UTF-8" standalone="yes"?>
<Relationships xmlns="http://schemas.openxmlformats.org/package/2006/relationships"> <Relationship Id="rId1" Target="../slideLayouts/slideLayout127.xml" Type="http://schemas.openxmlformats.org/officeDocument/2006/relationships/slideLayout"/><Relationship Id="rId130" Target="../media/image129.jpg" Type="http://schemas.openxmlformats.org/officeDocument/2006/relationships/image"/></Relationships>
</file>

<file path=ppt/slides/_rels/slide128.xml.rels><?xml version="1.0" encoding="UTF-8" standalone="yes"?>
<Relationships xmlns="http://schemas.openxmlformats.org/package/2006/relationships"> <Relationship Id="rId1" Target="../slideLayouts/slideLayout128.xml" Type="http://schemas.openxmlformats.org/officeDocument/2006/relationships/slideLayout"/><Relationship Id="rId131" Target="../media/image130.jpg" Type="http://schemas.openxmlformats.org/officeDocument/2006/relationships/image"/></Relationships>
</file>

<file path=ppt/slides/_rels/slide129.xml.rels><?xml version="1.0" encoding="UTF-8" standalone="yes"?>
<Relationships xmlns="http://schemas.openxmlformats.org/package/2006/relationships"> <Relationship Id="rId1" Target="../slideLayouts/slideLayout129.xml" Type="http://schemas.openxmlformats.org/officeDocument/2006/relationships/slideLayout"/><Relationship Id="rId132" Target="../media/image131.jp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 <Relationship Id="rId1" Target="../slideLayouts/slideLayout13.xml" Type="http://schemas.openxmlformats.org/officeDocument/2006/relationships/slideLayout"/><Relationship Id="rId15" Target="../media/image14.jpg" Type="http://schemas.openxmlformats.org/officeDocument/2006/relationships/image"/></Relationships>
</file>

<file path=ppt/slides/_rels/slide130.xml.rels><?xml version="1.0" encoding="UTF-8" standalone="yes"?>
<Relationships xmlns="http://schemas.openxmlformats.org/package/2006/relationships"> <Relationship Id="rId1" Target="../slideLayouts/slideLayout130.xml" Type="http://schemas.openxmlformats.org/officeDocument/2006/relationships/slideLayout"/><Relationship Id="rId133" Target="../media/image132.jpg" Type="http://schemas.openxmlformats.org/officeDocument/2006/relationships/image"/></Relationships>
</file>

<file path=ppt/slides/_rels/slide131.xml.rels><?xml version="1.0" encoding="UTF-8" standalone="yes"?>
<Relationships xmlns="http://schemas.openxmlformats.org/package/2006/relationships"> <Relationship Id="rId1" Target="../slideLayouts/slideLayout131.xml" Type="http://schemas.openxmlformats.org/officeDocument/2006/relationships/slideLayout"/><Relationship Id="rId134" Target="../media/image133.jpg" Type="http://schemas.openxmlformats.org/officeDocument/2006/relationships/image"/></Relationships>
</file>

<file path=ppt/slides/_rels/slide132.xml.rels><?xml version="1.0" encoding="UTF-8" standalone="yes"?>
<Relationships xmlns="http://schemas.openxmlformats.org/package/2006/relationships"> <Relationship Id="rId1" Target="../slideLayouts/slideLayout132.xml" Type="http://schemas.openxmlformats.org/officeDocument/2006/relationships/slideLayout"/><Relationship Id="rId135" Target="../media/image134.jpg" Type="http://schemas.openxmlformats.org/officeDocument/2006/relationships/image"/></Relationships>
</file>

<file path=ppt/slides/_rels/slide133.xml.rels><?xml version="1.0" encoding="UTF-8" standalone="yes"?>
<Relationships xmlns="http://schemas.openxmlformats.org/package/2006/relationships"> <Relationship Id="rId1" Target="../slideLayouts/slideLayout133.xml" Type="http://schemas.openxmlformats.org/officeDocument/2006/relationships/slideLayout"/><Relationship Id="rId136" Target="../media/image135.jpg" Type="http://schemas.openxmlformats.org/officeDocument/2006/relationships/image"/></Relationships>
</file>

<file path=ppt/slides/_rels/slide134.xml.rels><?xml version="1.0" encoding="UTF-8" standalone="yes"?>
<Relationships xmlns="http://schemas.openxmlformats.org/package/2006/relationships"> <Relationship Id="rId1" Target="../slideLayouts/slideLayout134.xml" Type="http://schemas.openxmlformats.org/officeDocument/2006/relationships/slideLayout"/><Relationship Id="rId137" Target="../media/image136.jpg" Type="http://schemas.openxmlformats.org/officeDocument/2006/relationships/image"/></Relationships>
</file>

<file path=ppt/slides/_rels/slide135.xml.rels><?xml version="1.0" encoding="UTF-8" standalone="yes"?>
<Relationships xmlns="http://schemas.openxmlformats.org/package/2006/relationships"> <Relationship Id="rId1" Target="../slideLayouts/slideLayout135.xml" Type="http://schemas.openxmlformats.org/officeDocument/2006/relationships/slideLayout"/><Relationship Id="rId138" Target="../media/image137.jpg" Type="http://schemas.openxmlformats.org/officeDocument/2006/relationships/image"/></Relationships>
</file>

<file path=ppt/slides/_rels/slide136.xml.rels><?xml version="1.0" encoding="UTF-8" standalone="yes"?>
<Relationships xmlns="http://schemas.openxmlformats.org/package/2006/relationships"> <Relationship Id="rId1" Target="../slideLayouts/slideLayout136.xml" Type="http://schemas.openxmlformats.org/officeDocument/2006/relationships/slideLayout"/><Relationship Id="rId139" Target="../media/image138.jpg" Type="http://schemas.openxmlformats.org/officeDocument/2006/relationships/image"/></Relationships>
</file>

<file path=ppt/slides/_rels/slide137.xml.rels><?xml version="1.0" encoding="UTF-8" standalone="yes"?>
<Relationships xmlns="http://schemas.openxmlformats.org/package/2006/relationships"> <Relationship Id="rId1" Target="../slideLayouts/slideLayout137.xml" Type="http://schemas.openxmlformats.org/officeDocument/2006/relationships/slideLayout"/><Relationship Id="rId140" Target="../media/image139.jpg" Type="http://schemas.openxmlformats.org/officeDocument/2006/relationships/image"/></Relationships>
</file>

<file path=ppt/slides/_rels/slide138.xml.rels><?xml version="1.0" encoding="UTF-8" standalone="yes"?>
<Relationships xmlns="http://schemas.openxmlformats.org/package/2006/relationships"> <Relationship Id="rId1" Target="../slideLayouts/slideLayout138.xml" Type="http://schemas.openxmlformats.org/officeDocument/2006/relationships/slideLayout"/><Relationship Id="rId141" Target="../media/image140.jpg" Type="http://schemas.openxmlformats.org/officeDocument/2006/relationships/image"/></Relationships>
</file>

<file path=ppt/slides/_rels/slide139.xml.rels><?xml version="1.0" encoding="UTF-8" standalone="yes"?>
<Relationships xmlns="http://schemas.openxmlformats.org/package/2006/relationships"> <Relationship Id="rId1" Target="../slideLayouts/slideLayout139.xml" Type="http://schemas.openxmlformats.org/officeDocument/2006/relationships/slideLayout"/><Relationship Id="rId142" Target="../media/image141.jp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 <Relationship Id="rId1" Target="../slideLayouts/slideLayout14.xml" Type="http://schemas.openxmlformats.org/officeDocument/2006/relationships/slideLayout"/><Relationship Id="rId16" Target="../media/image15.jpg" Type="http://schemas.openxmlformats.org/officeDocument/2006/relationships/image"/></Relationships>
</file>

<file path=ppt/slides/_rels/slide140.xml.rels><?xml version="1.0" encoding="UTF-8" standalone="yes"?>
<Relationships xmlns="http://schemas.openxmlformats.org/package/2006/relationships"> <Relationship Id="rId1" Target="../slideLayouts/slideLayout140.xml" Type="http://schemas.openxmlformats.org/officeDocument/2006/relationships/slideLayout"/><Relationship Id="rId143" Target="../media/image142.jpg" Type="http://schemas.openxmlformats.org/officeDocument/2006/relationships/image"/></Relationships>
</file>

<file path=ppt/slides/_rels/slide141.xml.rels><?xml version="1.0" encoding="UTF-8" standalone="yes"?>
<Relationships xmlns="http://schemas.openxmlformats.org/package/2006/relationships"> <Relationship Id="rId1" Target="../slideLayouts/slideLayout141.xml" Type="http://schemas.openxmlformats.org/officeDocument/2006/relationships/slideLayout"/><Relationship Id="rId144" Target="../media/image143.jpg" Type="http://schemas.openxmlformats.org/officeDocument/2006/relationships/image"/></Relationships>
</file>

<file path=ppt/slides/_rels/slide142.xml.rels><?xml version="1.0" encoding="UTF-8" standalone="yes"?>
<Relationships xmlns="http://schemas.openxmlformats.org/package/2006/relationships"> <Relationship Id="rId1" Target="../slideLayouts/slideLayout142.xml" Type="http://schemas.openxmlformats.org/officeDocument/2006/relationships/slideLayout"/><Relationship Id="rId145" Target="../media/image144.jpg" Type="http://schemas.openxmlformats.org/officeDocument/2006/relationships/image"/></Relationships>
</file>

<file path=ppt/slides/_rels/slide143.xml.rels><?xml version="1.0" encoding="UTF-8" standalone="yes"?>
<Relationships xmlns="http://schemas.openxmlformats.org/package/2006/relationships"> <Relationship Id="rId1" Target="../slideLayouts/slideLayout143.xml" Type="http://schemas.openxmlformats.org/officeDocument/2006/relationships/slideLayout"/><Relationship Id="rId146" Target="../media/image145.jpg" Type="http://schemas.openxmlformats.org/officeDocument/2006/relationships/image"/></Relationships>
</file>

<file path=ppt/slides/_rels/slide144.xml.rels><?xml version="1.0" encoding="UTF-8" standalone="yes"?>
<Relationships xmlns="http://schemas.openxmlformats.org/package/2006/relationships"> <Relationship Id="rId1" Target="../slideLayouts/slideLayout144.xml" Type="http://schemas.openxmlformats.org/officeDocument/2006/relationships/slideLayout"/><Relationship Id="rId147" Target="../media/image146.jpg" Type="http://schemas.openxmlformats.org/officeDocument/2006/relationships/image"/></Relationships>
</file>

<file path=ppt/slides/_rels/slide145.xml.rels><?xml version="1.0" encoding="UTF-8" standalone="yes"?>
<Relationships xmlns="http://schemas.openxmlformats.org/package/2006/relationships"> <Relationship Id="rId1" Target="../slideLayouts/slideLayout145.xml" Type="http://schemas.openxmlformats.org/officeDocument/2006/relationships/slideLayout"/><Relationship Id="rId148" Target="../media/image147.jpg" Type="http://schemas.openxmlformats.org/officeDocument/2006/relationships/image"/></Relationships>
</file>

<file path=ppt/slides/_rels/slide146.xml.rels><?xml version="1.0" encoding="UTF-8" standalone="yes"?>
<Relationships xmlns="http://schemas.openxmlformats.org/package/2006/relationships"> <Relationship Id="rId1" Target="../slideLayouts/slideLayout146.xml" Type="http://schemas.openxmlformats.org/officeDocument/2006/relationships/slideLayout"/><Relationship Id="rId149" Target="../media/image148.jpg" Type="http://schemas.openxmlformats.org/officeDocument/2006/relationships/image"/></Relationships>
</file>

<file path=ppt/slides/_rels/slide147.xml.rels><?xml version="1.0" encoding="UTF-8" standalone="yes"?>
<Relationships xmlns="http://schemas.openxmlformats.org/package/2006/relationships"> <Relationship Id="rId1" Target="../slideLayouts/slideLayout147.xml" Type="http://schemas.openxmlformats.org/officeDocument/2006/relationships/slideLayout"/><Relationship Id="rId150" Target="../media/image149.jpg" Type="http://schemas.openxmlformats.org/officeDocument/2006/relationships/image"/></Relationships>
</file>

<file path=ppt/slides/_rels/slide148.xml.rels><?xml version="1.0" encoding="UTF-8" standalone="yes"?>
<Relationships xmlns="http://schemas.openxmlformats.org/package/2006/relationships"> <Relationship Id="rId1" Target="../slideLayouts/slideLayout148.xml" Type="http://schemas.openxmlformats.org/officeDocument/2006/relationships/slideLayout"/><Relationship Id="rId151" Target="../media/image150.jpg" Type="http://schemas.openxmlformats.org/officeDocument/2006/relationships/image"/></Relationships>
</file>

<file path=ppt/slides/_rels/slide149.xml.rels><?xml version="1.0" encoding="UTF-8" standalone="yes"?>
<Relationships xmlns="http://schemas.openxmlformats.org/package/2006/relationships"> <Relationship Id="rId1" Target="../slideLayouts/slideLayout149.xml" Type="http://schemas.openxmlformats.org/officeDocument/2006/relationships/slideLayout"/><Relationship Id="rId152" Target="../media/image151.jp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 <Relationship Id="rId1" Target="../slideLayouts/slideLayout15.xml" Type="http://schemas.openxmlformats.org/officeDocument/2006/relationships/slideLayout"/><Relationship Id="rId17" Target="../media/image16.jpg" Type="http://schemas.openxmlformats.org/officeDocument/2006/relationships/image"/></Relationships>
</file>

<file path=ppt/slides/_rels/slide150.xml.rels><?xml version="1.0" encoding="UTF-8" standalone="yes"?>
<Relationships xmlns="http://schemas.openxmlformats.org/package/2006/relationships"> <Relationship Id="rId1" Target="../slideLayouts/slideLayout150.xml" Type="http://schemas.openxmlformats.org/officeDocument/2006/relationships/slideLayout"/><Relationship Id="rId153" Target="../media/image152.jp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 <Relationship Id="rId1" Target="../slideLayouts/slideLayout16.xml" Type="http://schemas.openxmlformats.org/officeDocument/2006/relationships/slideLayout"/><Relationship Id="rId18" Target="../media/image17.jpg" Type="http://schemas.openxmlformats.org/officeDocument/2006/relationships/image"/></Relationships>
</file>

<file path=ppt/slides/_rels/slide17.xml.rels><?xml version="1.0" encoding="UTF-8" standalone="yes"?>
<Relationships xmlns="http://schemas.openxmlformats.org/package/2006/relationships"> <Relationship Id="rId1" Target="../slideLayouts/slideLayout17.xml" Type="http://schemas.openxmlformats.org/officeDocument/2006/relationships/slideLayout"/><Relationship Id="rId19" Target="../media/image18.jp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 <Relationship Id="rId1" Target="../slideLayouts/slideLayout18.xml" Type="http://schemas.openxmlformats.org/officeDocument/2006/relationships/slideLayout"/><Relationship Id="rId20" Target="../media/image19.jp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 <Relationship Id="rId1" Target="../slideLayouts/slideLayout19.xml" Type="http://schemas.openxmlformats.org/officeDocument/2006/relationships/slideLayout"/><Relationship Id="rId21" Target="../media/image20.jp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 <Relationship Id="rId1" Target="../slideLayouts/slideLayout2.xml" Type="http://schemas.openxmlformats.org/officeDocument/2006/relationships/slideLayout"/><Relationship Id="rId4" Target="../media/image3.jp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 <Relationship Id="rId1" Target="../slideLayouts/slideLayout20.xml" Type="http://schemas.openxmlformats.org/officeDocument/2006/relationships/slideLayout"/><Relationship Id="rId22" Target="../media/image21.jpg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 <Relationship Id="rId1" Target="../slideLayouts/slideLayout21.xml" Type="http://schemas.openxmlformats.org/officeDocument/2006/relationships/slideLayout"/><Relationship Id="rId23" Target="../media/image22.jpg" Type="http://schemas.openxmlformats.org/officeDocument/2006/relationships/image"/></Relationships>
</file>

<file path=ppt/slides/_rels/slide22.xml.rels><?xml version="1.0" encoding="UTF-8" standalone="yes"?>
<Relationships xmlns="http://schemas.openxmlformats.org/package/2006/relationships"> <Relationship Id="rId1" Target="../slideLayouts/slideLayout22.xml" Type="http://schemas.openxmlformats.org/officeDocument/2006/relationships/slideLayout"/><Relationship Id="rId24" Target="../media/image23.jpg" Type="http://schemas.openxmlformats.org/officeDocument/2006/relationships/image"/></Relationships>
</file>

<file path=ppt/slides/_rels/slide23.xml.rels><?xml version="1.0" encoding="UTF-8" standalone="yes"?>
<Relationships xmlns="http://schemas.openxmlformats.org/package/2006/relationships"> <Relationship Id="rId1" Target="../slideLayouts/slideLayout23.xml" Type="http://schemas.openxmlformats.org/officeDocument/2006/relationships/slideLayout"/><Relationship Id="rId25" Target="../media/image24.jp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 <Relationship Id="rId1" Target="../slideLayouts/slideLayout24.xml" Type="http://schemas.openxmlformats.org/officeDocument/2006/relationships/slideLayout"/><Relationship Id="rId26" Target="../media/image25.jpg" Type="http://schemas.openxmlformats.org/officeDocument/2006/relationships/image"/></Relationships>
</file>

<file path=ppt/slides/_rels/slide25.xml.rels><?xml version="1.0" encoding="UTF-8" standalone="yes"?>
<Relationships xmlns="http://schemas.openxmlformats.org/package/2006/relationships"> <Relationship Id="rId1" Target="../slideLayouts/slideLayout25.xml" Type="http://schemas.openxmlformats.org/officeDocument/2006/relationships/slideLayout"/><Relationship Id="rId27" Target="../media/image26.jpg" Type="http://schemas.openxmlformats.org/officeDocument/2006/relationships/image"/></Relationships>
</file>

<file path=ppt/slides/_rels/slide26.xml.rels><?xml version="1.0" encoding="UTF-8" standalone="yes"?>
<Relationships xmlns="http://schemas.openxmlformats.org/package/2006/relationships"> <Relationship Id="rId1" Target="../slideLayouts/slideLayout26.xml" Type="http://schemas.openxmlformats.org/officeDocument/2006/relationships/slideLayout"/><Relationship Id="rId28" Target="../media/image27.jpg" Type="http://schemas.openxmlformats.org/officeDocument/2006/relationships/image"/></Relationships>
</file>

<file path=ppt/slides/_rels/slide27.xml.rels><?xml version="1.0" encoding="UTF-8" standalone="yes"?>
<Relationships xmlns="http://schemas.openxmlformats.org/package/2006/relationships"> <Relationship Id="rId1" Target="../slideLayouts/slideLayout27.xml" Type="http://schemas.openxmlformats.org/officeDocument/2006/relationships/slideLayout"/><Relationship Id="rId29" Target="../media/image28.jpg" Type="http://schemas.openxmlformats.org/officeDocument/2006/relationships/image"/></Relationships>
</file>

<file path=ppt/slides/_rels/slide28.xml.rels><?xml version="1.0" encoding="UTF-8" standalone="yes"?>
<Relationships xmlns="http://schemas.openxmlformats.org/package/2006/relationships"> <Relationship Id="rId1" Target="../slideLayouts/slideLayout28.xml" Type="http://schemas.openxmlformats.org/officeDocument/2006/relationships/slideLayout"/><Relationship Id="rId30" Target="../media/image29.jpg" Type="http://schemas.openxmlformats.org/officeDocument/2006/relationships/image"/></Relationships>
</file>

<file path=ppt/slides/_rels/slide29.xml.rels><?xml version="1.0" encoding="UTF-8" standalone="yes"?>
<Relationships xmlns="http://schemas.openxmlformats.org/package/2006/relationships"> <Relationship Id="rId1" Target="../slideLayouts/slideLayout29.xml" Type="http://schemas.openxmlformats.org/officeDocument/2006/relationships/slideLayout"/><Relationship Id="rId31" Target="../media/image30.jp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 <Relationship Id="rId1" Target="../slideLayouts/slideLayout3.xml" Type="http://schemas.openxmlformats.org/officeDocument/2006/relationships/slideLayout"/><Relationship Id="rId5" Target="../media/image4.jpg" Type="http://schemas.openxmlformats.org/officeDocument/2006/relationships/image"/></Relationships>
</file>

<file path=ppt/slides/_rels/slide30.xml.rels><?xml version="1.0" encoding="UTF-8" standalone="yes"?>
<Relationships xmlns="http://schemas.openxmlformats.org/package/2006/relationships"> <Relationship Id="rId1" Target="../slideLayouts/slideLayout30.xml" Type="http://schemas.openxmlformats.org/officeDocument/2006/relationships/slideLayout"/><Relationship Id="rId32" Target="../media/image31.jp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 <Relationship Id="rId1" Target="../slideLayouts/slideLayout31.xml" Type="http://schemas.openxmlformats.org/officeDocument/2006/relationships/slideLayout"/><Relationship Id="rId33" Target="../media/image32.jpg" Type="http://schemas.openxmlformats.org/officeDocument/2006/relationships/image"/></Relationships>
</file>

<file path=ppt/slides/_rels/slide32.xml.rels><?xml version="1.0" encoding="UTF-8" standalone="yes"?>
<Relationships xmlns="http://schemas.openxmlformats.org/package/2006/relationships"> <Relationship Id="rId1" Target="../slideLayouts/slideLayout32.xml" Type="http://schemas.openxmlformats.org/officeDocument/2006/relationships/slideLayout"/><Relationship Id="rId34" Target="../media/image33.jpg" Type="http://schemas.openxmlformats.org/officeDocument/2006/relationships/image"/></Relationships>
</file>

<file path=ppt/slides/_rels/slide33.xml.rels><?xml version="1.0" encoding="UTF-8" standalone="yes"?>
<Relationships xmlns="http://schemas.openxmlformats.org/package/2006/relationships"> <Relationship Id="rId1" Target="../slideLayouts/slideLayout33.xml" Type="http://schemas.openxmlformats.org/officeDocument/2006/relationships/slideLayout"/><Relationship Id="rId35" Target="../media/image34.jpg" Type="http://schemas.openxmlformats.org/officeDocument/2006/relationships/image"/></Relationships>
</file>

<file path=ppt/slides/_rels/slide34.xml.rels><?xml version="1.0" encoding="UTF-8" standalone="yes"?>
<Relationships xmlns="http://schemas.openxmlformats.org/package/2006/relationships"> <Relationship Id="rId1" Target="../slideLayouts/slideLayout34.xml" Type="http://schemas.openxmlformats.org/officeDocument/2006/relationships/slideLayout"/><Relationship Id="rId36" Target="../media/image35.jpg" Type="http://schemas.openxmlformats.org/officeDocument/2006/relationships/image"/></Relationships>
</file>

<file path=ppt/slides/_rels/slide35.xml.rels><?xml version="1.0" encoding="UTF-8" standalone="yes"?>
<Relationships xmlns="http://schemas.openxmlformats.org/package/2006/relationships"> <Relationship Id="rId1" Target="../slideLayouts/slideLayout35.xml" Type="http://schemas.openxmlformats.org/officeDocument/2006/relationships/slideLayout"/><Relationship Id="rId37" Target="../media/image36.jpg" Type="http://schemas.openxmlformats.org/officeDocument/2006/relationships/image"/></Relationships>
</file>

<file path=ppt/slides/_rels/slide36.xml.rels><?xml version="1.0" encoding="UTF-8" standalone="yes"?>
<Relationships xmlns="http://schemas.openxmlformats.org/package/2006/relationships"> <Relationship Id="rId1" Target="../slideLayouts/slideLayout36.xml" Type="http://schemas.openxmlformats.org/officeDocument/2006/relationships/slideLayout"/><Relationship Id="rId38" Target="../media/image37.jpg" Type="http://schemas.openxmlformats.org/officeDocument/2006/relationships/image"/></Relationships>
</file>

<file path=ppt/slides/_rels/slide37.xml.rels><?xml version="1.0" encoding="UTF-8" standalone="yes"?>
<Relationships xmlns="http://schemas.openxmlformats.org/package/2006/relationships"> <Relationship Id="rId1" Target="../slideLayouts/slideLayout37.xml" Type="http://schemas.openxmlformats.org/officeDocument/2006/relationships/slideLayout"/><Relationship Id="rId39" Target="../media/image38.jpg" Type="http://schemas.openxmlformats.org/officeDocument/2006/relationships/image"/></Relationships>
</file>

<file path=ppt/slides/_rels/slide38.xml.rels><?xml version="1.0" encoding="UTF-8" standalone="yes"?>
<Relationships xmlns="http://schemas.openxmlformats.org/package/2006/relationships"> <Relationship Id="rId1" Target="../slideLayouts/slideLayout38.xml" Type="http://schemas.openxmlformats.org/officeDocument/2006/relationships/slideLayout"/><Relationship Id="rId40" Target="../media/image39.jpg" Type="http://schemas.openxmlformats.org/officeDocument/2006/relationships/image"/></Relationships>
</file>

<file path=ppt/slides/_rels/slide39.xml.rels><?xml version="1.0" encoding="UTF-8" standalone="yes"?>
<Relationships xmlns="http://schemas.openxmlformats.org/package/2006/relationships"> <Relationship Id="rId1" Target="../slideLayouts/slideLayout39.xml" Type="http://schemas.openxmlformats.org/officeDocument/2006/relationships/slideLayout"/><Relationship Id="rId41" Target="../media/image40.jp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 <Relationship Id="rId1" Target="../slideLayouts/slideLayout4.xml" Type="http://schemas.openxmlformats.org/officeDocument/2006/relationships/slideLayout"/><Relationship Id="rId6" Target="../media/image5.jpg" Type="http://schemas.openxmlformats.org/officeDocument/2006/relationships/image"/></Relationships>
</file>

<file path=ppt/slides/_rels/slide40.xml.rels><?xml version="1.0" encoding="UTF-8" standalone="yes"?>
<Relationships xmlns="http://schemas.openxmlformats.org/package/2006/relationships"> <Relationship Id="rId1" Target="../slideLayouts/slideLayout40.xml" Type="http://schemas.openxmlformats.org/officeDocument/2006/relationships/slideLayout"/><Relationship Id="rId42" Target="../media/image41.jpg" Type="http://schemas.openxmlformats.org/officeDocument/2006/relationships/image"/></Relationships>
</file>

<file path=ppt/slides/_rels/slide41.xml.rels><?xml version="1.0" encoding="UTF-8" standalone="yes"?>
<Relationships xmlns="http://schemas.openxmlformats.org/package/2006/relationships"> <Relationship Id="rId1" Target="../slideLayouts/slideLayout41.xml" Type="http://schemas.openxmlformats.org/officeDocument/2006/relationships/slideLayout"/><Relationship Id="rId43" Target="../media/image42.jp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 <Relationship Id="rId1" Target="../slideLayouts/slideLayout42.xml" Type="http://schemas.openxmlformats.org/officeDocument/2006/relationships/slideLayout"/><Relationship Id="rId44" Target="../media/image43.jpg" Type="http://schemas.openxmlformats.org/officeDocument/2006/relationships/image"/></Relationships>
</file>

<file path=ppt/slides/_rels/slide43.xml.rels><?xml version="1.0" encoding="UTF-8" standalone="yes"?>
<Relationships xmlns="http://schemas.openxmlformats.org/package/2006/relationships"> <Relationship Id="rId1" Target="../slideLayouts/slideLayout43.xml" Type="http://schemas.openxmlformats.org/officeDocument/2006/relationships/slideLayout"/><Relationship Id="rId45" Target="../media/image44.jpg" Type="http://schemas.openxmlformats.org/officeDocument/2006/relationships/image"/></Relationships>
</file>

<file path=ppt/slides/_rels/slide44.xml.rels><?xml version="1.0" encoding="UTF-8" standalone="yes"?>
<Relationships xmlns="http://schemas.openxmlformats.org/package/2006/relationships"> <Relationship Id="rId1" Target="../slideLayouts/slideLayout44.xml" Type="http://schemas.openxmlformats.org/officeDocument/2006/relationships/slideLayout"/><Relationship Id="rId46" Target="../media/image45.jpg" Type="http://schemas.openxmlformats.org/officeDocument/2006/relationships/image"/></Relationships>
</file>

<file path=ppt/slides/_rels/slide45.xml.rels><?xml version="1.0" encoding="UTF-8" standalone="yes"?>
<Relationships xmlns="http://schemas.openxmlformats.org/package/2006/relationships"> <Relationship Id="rId1" Target="../slideLayouts/slideLayout45.xml" Type="http://schemas.openxmlformats.org/officeDocument/2006/relationships/slideLayout"/><Relationship Id="rId47" Target="../media/image46.jpg" Type="http://schemas.openxmlformats.org/officeDocument/2006/relationships/image"/></Relationships>
</file>

<file path=ppt/slides/_rels/slide46.xml.rels><?xml version="1.0" encoding="UTF-8" standalone="yes"?>
<Relationships xmlns="http://schemas.openxmlformats.org/package/2006/relationships"> <Relationship Id="rId1" Target="../slideLayouts/slideLayout46.xml" Type="http://schemas.openxmlformats.org/officeDocument/2006/relationships/slideLayout"/><Relationship Id="rId48" Target="../media/image47.jp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 <Relationship Id="rId1" Target="../slideLayouts/slideLayout47.xml" Type="http://schemas.openxmlformats.org/officeDocument/2006/relationships/slideLayout"/><Relationship Id="rId49" Target="../media/image48.jpg" Type="http://schemas.openxmlformats.org/officeDocument/2006/relationships/image"/></Relationships>
</file>

<file path=ppt/slides/_rels/slide48.xml.rels><?xml version="1.0" encoding="UTF-8" standalone="yes"?>
<Relationships xmlns="http://schemas.openxmlformats.org/package/2006/relationships"> <Relationship Id="rId1" Target="../slideLayouts/slideLayout48.xml" Type="http://schemas.openxmlformats.org/officeDocument/2006/relationships/slideLayout"/><Relationship Id="rId50" Target="../media/image49.jpg" Type="http://schemas.openxmlformats.org/officeDocument/2006/relationships/image"/></Relationships>
</file>

<file path=ppt/slides/_rels/slide49.xml.rels><?xml version="1.0" encoding="UTF-8" standalone="yes"?>
<Relationships xmlns="http://schemas.openxmlformats.org/package/2006/relationships"> <Relationship Id="rId1" Target="../slideLayouts/slideLayout49.xml" Type="http://schemas.openxmlformats.org/officeDocument/2006/relationships/slideLayout"/><Relationship Id="rId51" Target="../media/image50.jp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 <Relationship Id="rId1" Target="../slideLayouts/slideLayout5.xml" Type="http://schemas.openxmlformats.org/officeDocument/2006/relationships/slideLayout"/><Relationship Id="rId7" Target="../media/image6.jpg" Type="http://schemas.openxmlformats.org/officeDocument/2006/relationships/image"/></Relationships>
</file>

<file path=ppt/slides/_rels/slide50.xml.rels><?xml version="1.0" encoding="UTF-8" standalone="yes"?>
<Relationships xmlns="http://schemas.openxmlformats.org/package/2006/relationships"> <Relationship Id="rId1" Target="../slideLayouts/slideLayout50.xml" Type="http://schemas.openxmlformats.org/officeDocument/2006/relationships/slideLayout"/><Relationship Id="rId52" Target="../media/image51.jpg" Type="http://schemas.openxmlformats.org/officeDocument/2006/relationships/image"/></Relationships>
</file>

<file path=ppt/slides/_rels/slide51.xml.rels><?xml version="1.0" encoding="UTF-8" standalone="yes"?>
<Relationships xmlns="http://schemas.openxmlformats.org/package/2006/relationships"> <Relationship Id="rId1" Target="../slideLayouts/slideLayout51.xml" Type="http://schemas.openxmlformats.org/officeDocument/2006/relationships/slideLayout"/><Relationship Id="rId53" Target="../media/image52.jpg" Type="http://schemas.openxmlformats.org/officeDocument/2006/relationships/image"/></Relationships>
</file>

<file path=ppt/slides/_rels/slide52.xml.rels><?xml version="1.0" encoding="UTF-8" standalone="yes"?>
<Relationships xmlns="http://schemas.openxmlformats.org/package/2006/relationships"> <Relationship Id="rId1" Target="../slideLayouts/slideLayout52.xml" Type="http://schemas.openxmlformats.org/officeDocument/2006/relationships/slideLayout"/><Relationship Id="rId54" Target="../media/image53.jpg" Type="http://schemas.openxmlformats.org/officeDocument/2006/relationships/image"/></Relationships>
</file>

<file path=ppt/slides/_rels/slide53.xml.rels><?xml version="1.0" encoding="UTF-8" standalone="yes"?>
<Relationships xmlns="http://schemas.openxmlformats.org/package/2006/relationships"> <Relationship Id="rId1" Target="../slideLayouts/slideLayout53.xml" Type="http://schemas.openxmlformats.org/officeDocument/2006/relationships/slideLayout"/><Relationship Id="rId55" Target="../media/image54.jpg" Type="http://schemas.openxmlformats.org/officeDocument/2006/relationships/image"/></Relationships>
</file>

<file path=ppt/slides/_rels/slide54.xml.rels><?xml version="1.0" encoding="UTF-8" standalone="yes"?>
<Relationships xmlns="http://schemas.openxmlformats.org/package/2006/relationships"> <Relationship Id="rId1" Target="../slideLayouts/slideLayout54.xml" Type="http://schemas.openxmlformats.org/officeDocument/2006/relationships/slideLayout"/><Relationship Id="rId56" Target="../media/image55.jpg" Type="http://schemas.openxmlformats.org/officeDocument/2006/relationships/image"/></Relationships>
</file>

<file path=ppt/slides/_rels/slide55.xml.rels><?xml version="1.0" encoding="UTF-8" standalone="yes"?>
<Relationships xmlns="http://schemas.openxmlformats.org/package/2006/relationships"> <Relationship Id="rId1" Target="../slideLayouts/slideLayout55.xml" Type="http://schemas.openxmlformats.org/officeDocument/2006/relationships/slideLayout"/><Relationship Id="rId57" Target="../media/image56.jpg" Type="http://schemas.openxmlformats.org/officeDocument/2006/relationships/image"/></Relationships>
</file>

<file path=ppt/slides/_rels/slide56.xml.rels><?xml version="1.0" encoding="UTF-8" standalone="yes"?>
<Relationships xmlns="http://schemas.openxmlformats.org/package/2006/relationships"> <Relationship Id="rId1" Target="../slideLayouts/slideLayout56.xml" Type="http://schemas.openxmlformats.org/officeDocument/2006/relationships/slideLayout"/><Relationship Id="rId58" Target="../media/image57.jpg" Type="http://schemas.openxmlformats.org/officeDocument/2006/relationships/image"/></Relationships>
</file>

<file path=ppt/slides/_rels/slide57.xml.rels><?xml version="1.0" encoding="UTF-8" standalone="yes"?>
<Relationships xmlns="http://schemas.openxmlformats.org/package/2006/relationships"> <Relationship Id="rId1" Target="../slideLayouts/slideLayout57.xml" Type="http://schemas.openxmlformats.org/officeDocument/2006/relationships/slideLayout"/><Relationship Id="rId59" Target="../media/image58.jpg" Type="http://schemas.openxmlformats.org/officeDocument/2006/relationships/image"/></Relationships>
</file>

<file path=ppt/slides/_rels/slide58.xml.rels><?xml version="1.0" encoding="UTF-8" standalone="yes"?>
<Relationships xmlns="http://schemas.openxmlformats.org/package/2006/relationships"> <Relationship Id="rId1" Target="../slideLayouts/slideLayout58.xml" Type="http://schemas.openxmlformats.org/officeDocument/2006/relationships/slideLayout"/><Relationship Id="rId60" Target="../media/image59.jpg" Type="http://schemas.openxmlformats.org/officeDocument/2006/relationships/image"/></Relationships>
</file>

<file path=ppt/slides/_rels/slide59.xml.rels><?xml version="1.0" encoding="UTF-8" standalone="yes"?>
<Relationships xmlns="http://schemas.openxmlformats.org/package/2006/relationships"> <Relationship Id="rId1" Target="../slideLayouts/slideLayout59.xml" Type="http://schemas.openxmlformats.org/officeDocument/2006/relationships/slideLayout"/><Relationship Id="rId61" Target="../media/image60.jp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 <Relationship Id="rId1" Target="../slideLayouts/slideLayout6.xml" Type="http://schemas.openxmlformats.org/officeDocument/2006/relationships/slideLayout"/><Relationship Id="rId8" Target="../media/image7.jpg" Type="http://schemas.openxmlformats.org/officeDocument/2006/relationships/image"/></Relationships>
</file>

<file path=ppt/slides/_rels/slide60.xml.rels><?xml version="1.0" encoding="UTF-8" standalone="yes"?>
<Relationships xmlns="http://schemas.openxmlformats.org/package/2006/relationships"> <Relationship Id="rId1" Target="../slideLayouts/slideLayout60.xml" Type="http://schemas.openxmlformats.org/officeDocument/2006/relationships/slideLayout"/><Relationship Id="rId62" Target="../media/image61.jpg" Type="http://schemas.openxmlformats.org/officeDocument/2006/relationships/image"/></Relationships>
</file>

<file path=ppt/slides/_rels/slide61.xml.rels><?xml version="1.0" encoding="UTF-8" standalone="yes"?>
<Relationships xmlns="http://schemas.openxmlformats.org/package/2006/relationships"> <Relationship Id="rId1" Target="../slideLayouts/slideLayout61.xml" Type="http://schemas.openxmlformats.org/officeDocument/2006/relationships/slideLayout"/><Relationship Id="rId63" Target="../media/image62.jpg" Type="http://schemas.openxmlformats.org/officeDocument/2006/relationships/image"/></Relationships>
</file>

<file path=ppt/slides/_rels/slide62.xml.rels><?xml version="1.0" encoding="UTF-8" standalone="yes"?>
<Relationships xmlns="http://schemas.openxmlformats.org/package/2006/relationships"> <Relationship Id="rId1" Target="../slideLayouts/slideLayout62.xml" Type="http://schemas.openxmlformats.org/officeDocument/2006/relationships/slideLayout"/><Relationship Id="rId64" Target="../media/image63.jpg" Type="http://schemas.openxmlformats.org/officeDocument/2006/relationships/image"/></Relationships>
</file>

<file path=ppt/slides/_rels/slide63.xml.rels><?xml version="1.0" encoding="UTF-8" standalone="yes"?>
<Relationships xmlns="http://schemas.openxmlformats.org/package/2006/relationships"> <Relationship Id="rId1" Target="../slideLayouts/slideLayout63.xml" Type="http://schemas.openxmlformats.org/officeDocument/2006/relationships/slideLayout"/><Relationship Id="rId65" Target="../media/image64.jpg" Type="http://schemas.openxmlformats.org/officeDocument/2006/relationships/image"/></Relationships>
</file>

<file path=ppt/slides/_rels/slide64.xml.rels><?xml version="1.0" encoding="UTF-8" standalone="yes"?>
<Relationships xmlns="http://schemas.openxmlformats.org/package/2006/relationships"> <Relationship Id="rId1" Target="../slideLayouts/slideLayout64.xml" Type="http://schemas.openxmlformats.org/officeDocument/2006/relationships/slideLayout"/><Relationship Id="rId66" Target="../media/image65.jpg" Type="http://schemas.openxmlformats.org/officeDocument/2006/relationships/image"/></Relationships>
</file>

<file path=ppt/slides/_rels/slide65.xml.rels><?xml version="1.0" encoding="UTF-8" standalone="yes"?>
<Relationships xmlns="http://schemas.openxmlformats.org/package/2006/relationships"> <Relationship Id="rId1" Target="../slideLayouts/slideLayout65.xml" Type="http://schemas.openxmlformats.org/officeDocument/2006/relationships/slideLayout"/><Relationship Id="rId67" Target="../media/image66.jpg" Type="http://schemas.openxmlformats.org/officeDocument/2006/relationships/image"/></Relationships>
</file>

<file path=ppt/slides/_rels/slide66.xml.rels><?xml version="1.0" encoding="UTF-8" standalone="yes"?>
<Relationships xmlns="http://schemas.openxmlformats.org/package/2006/relationships"> <Relationship Id="rId1" Target="../slideLayouts/slideLayout66.xml" Type="http://schemas.openxmlformats.org/officeDocument/2006/relationships/slideLayout"/><Relationship Id="rId68" Target="../media/image67.jpg" Type="http://schemas.openxmlformats.org/officeDocument/2006/relationships/image"/></Relationships>
</file>

<file path=ppt/slides/_rels/slide67.xml.rels><?xml version="1.0" encoding="UTF-8" standalone="yes"?>
<Relationships xmlns="http://schemas.openxmlformats.org/package/2006/relationships"> <Relationship Id="rId1" Target="../slideLayouts/slideLayout67.xml" Type="http://schemas.openxmlformats.org/officeDocument/2006/relationships/slideLayout"/><Relationship Id="rId69" Target="../media/image68.jpg" Type="http://schemas.openxmlformats.org/officeDocument/2006/relationships/image"/></Relationships>
</file>

<file path=ppt/slides/_rels/slide68.xml.rels><?xml version="1.0" encoding="UTF-8" standalone="yes"?>
<Relationships xmlns="http://schemas.openxmlformats.org/package/2006/relationships"> <Relationship Id="rId1" Target="../slideLayouts/slideLayout68.xml" Type="http://schemas.openxmlformats.org/officeDocument/2006/relationships/slideLayout"/><Relationship Id="rId70" Target="../media/image69.jpg" Type="http://schemas.openxmlformats.org/officeDocument/2006/relationships/image"/></Relationships>
</file>

<file path=ppt/slides/_rels/slide69.xml.rels><?xml version="1.0" encoding="UTF-8" standalone="yes"?>
<Relationships xmlns="http://schemas.openxmlformats.org/package/2006/relationships"> <Relationship Id="rId1" Target="../slideLayouts/slideLayout69.xml" Type="http://schemas.openxmlformats.org/officeDocument/2006/relationships/slideLayout"/><Relationship Id="rId71" Target="../media/image70.jp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 <Relationship Id="rId1" Target="../slideLayouts/slideLayout7.xml" Type="http://schemas.openxmlformats.org/officeDocument/2006/relationships/slideLayout"/><Relationship Id="rId9" Target="../media/image8.jpg" Type="http://schemas.openxmlformats.org/officeDocument/2006/relationships/image"/></Relationships>
</file>

<file path=ppt/slides/_rels/slide70.xml.rels><?xml version="1.0" encoding="UTF-8" standalone="yes"?>
<Relationships xmlns="http://schemas.openxmlformats.org/package/2006/relationships"> <Relationship Id="rId1" Target="../slideLayouts/slideLayout70.xml" Type="http://schemas.openxmlformats.org/officeDocument/2006/relationships/slideLayout"/><Relationship Id="rId72" Target="../media/image71.jpg" Type="http://schemas.openxmlformats.org/officeDocument/2006/relationships/image"/></Relationships>
</file>

<file path=ppt/slides/_rels/slide71.xml.rels><?xml version="1.0" encoding="UTF-8" standalone="yes"?>
<Relationships xmlns="http://schemas.openxmlformats.org/package/2006/relationships"> <Relationship Id="rId1" Target="../slideLayouts/slideLayout71.xml" Type="http://schemas.openxmlformats.org/officeDocument/2006/relationships/slideLayout"/><Relationship Id="rId73" Target="../media/image72.jpg" Type="http://schemas.openxmlformats.org/officeDocument/2006/relationships/image"/></Relationships>
</file>

<file path=ppt/slides/_rels/slide72.xml.rels><?xml version="1.0" encoding="UTF-8" standalone="yes"?>
<Relationships xmlns="http://schemas.openxmlformats.org/package/2006/relationships"> <Relationship Id="rId1" Target="../slideLayouts/slideLayout72.xml" Type="http://schemas.openxmlformats.org/officeDocument/2006/relationships/slideLayout"/><Relationship Id="rId74" Target="../media/image73.jpg" Type="http://schemas.openxmlformats.org/officeDocument/2006/relationships/image"/></Relationships>
</file>

<file path=ppt/slides/_rels/slide73.xml.rels><?xml version="1.0" encoding="UTF-8" standalone="yes"?>
<Relationships xmlns="http://schemas.openxmlformats.org/package/2006/relationships"> <Relationship Id="rId1" Target="../slideLayouts/slideLayout73.xml" Type="http://schemas.openxmlformats.org/officeDocument/2006/relationships/slideLayout"/><Relationship Id="rId75" Target="../media/image74.jpg" Type="http://schemas.openxmlformats.org/officeDocument/2006/relationships/image"/></Relationships>
</file>

<file path=ppt/slides/_rels/slide74.xml.rels><?xml version="1.0" encoding="UTF-8" standalone="yes"?>
<Relationships xmlns="http://schemas.openxmlformats.org/package/2006/relationships"> <Relationship Id="rId1" Target="../slideLayouts/slideLayout74.xml" Type="http://schemas.openxmlformats.org/officeDocument/2006/relationships/slideLayout"/><Relationship Id="rId76" Target="../media/image75.jpg" Type="http://schemas.openxmlformats.org/officeDocument/2006/relationships/image"/></Relationships>
</file>

<file path=ppt/slides/_rels/slide75.xml.rels><?xml version="1.0" encoding="UTF-8" standalone="yes"?>
<Relationships xmlns="http://schemas.openxmlformats.org/package/2006/relationships"> <Relationship Id="rId1" Target="../slideLayouts/slideLayout75.xml" Type="http://schemas.openxmlformats.org/officeDocument/2006/relationships/slideLayout"/><Relationship Id="rId77" Target="../media/image76.jpg" Type="http://schemas.openxmlformats.org/officeDocument/2006/relationships/image"/></Relationships>
</file>

<file path=ppt/slides/_rels/slide76.xml.rels><?xml version="1.0" encoding="UTF-8" standalone="yes"?>
<Relationships xmlns="http://schemas.openxmlformats.org/package/2006/relationships"> <Relationship Id="rId1" Target="../slideLayouts/slideLayout76.xml" Type="http://schemas.openxmlformats.org/officeDocument/2006/relationships/slideLayout"/><Relationship Id="rId78" Target="../media/image77.jpg" Type="http://schemas.openxmlformats.org/officeDocument/2006/relationships/image"/><Relationship Id="rId79" Target="../media/image78.png" Type="http://schemas.openxmlformats.org/officeDocument/2006/relationships/image"/></Relationships>
</file>

<file path=ppt/slides/_rels/slide77.xml.rels><?xml version="1.0" encoding="UTF-8" standalone="yes"?>
<Relationships xmlns="http://schemas.openxmlformats.org/package/2006/relationships"> <Relationship Id="rId1" Target="../slideLayouts/slideLayout77.xml" Type="http://schemas.openxmlformats.org/officeDocument/2006/relationships/slideLayout"/><Relationship Id="rId80" Target="../media/image79.jpg" Type="http://schemas.openxmlformats.org/officeDocument/2006/relationships/image"/></Relationships>
</file>

<file path=ppt/slides/_rels/slide78.xml.rels><?xml version="1.0" encoding="UTF-8" standalone="yes"?>
<Relationships xmlns="http://schemas.openxmlformats.org/package/2006/relationships"> <Relationship Id="rId1" Target="../slideLayouts/slideLayout78.xml" Type="http://schemas.openxmlformats.org/officeDocument/2006/relationships/slideLayout"/><Relationship Id="rId81" Target="../media/image80.jpg" Type="http://schemas.openxmlformats.org/officeDocument/2006/relationships/image"/></Relationships>
</file>

<file path=ppt/slides/_rels/slide79.xml.rels><?xml version="1.0" encoding="UTF-8" standalone="yes"?>
<Relationships xmlns="http://schemas.openxmlformats.org/package/2006/relationships"> <Relationship Id="rId1" Target="../slideLayouts/slideLayout79.xml" Type="http://schemas.openxmlformats.org/officeDocument/2006/relationships/slideLayout"/><Relationship Id="rId82" Target="../media/image81.jp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 <Relationship Id="rId1" Target="../slideLayouts/slideLayout8.xml" Type="http://schemas.openxmlformats.org/officeDocument/2006/relationships/slideLayout"/><Relationship Id="rId10" Target="../media/image9.jpg" Type="http://schemas.openxmlformats.org/officeDocument/2006/relationships/image"/></Relationships>
</file>

<file path=ppt/slides/_rels/slide80.xml.rels><?xml version="1.0" encoding="UTF-8" standalone="yes"?>
<Relationships xmlns="http://schemas.openxmlformats.org/package/2006/relationships"> <Relationship Id="rId1" Target="../slideLayouts/slideLayout80.xml" Type="http://schemas.openxmlformats.org/officeDocument/2006/relationships/slideLayout"/><Relationship Id="rId83" Target="../media/image82.jpg" Type="http://schemas.openxmlformats.org/officeDocument/2006/relationships/image"/></Relationships>
</file>

<file path=ppt/slides/_rels/slide81.xml.rels><?xml version="1.0" encoding="UTF-8" standalone="yes"?>
<Relationships xmlns="http://schemas.openxmlformats.org/package/2006/relationships"> <Relationship Id="rId1" Target="../slideLayouts/slideLayout81.xml" Type="http://schemas.openxmlformats.org/officeDocument/2006/relationships/slideLayout"/><Relationship Id="rId84" Target="../media/image83.jpg" Type="http://schemas.openxmlformats.org/officeDocument/2006/relationships/image"/></Relationships>
</file>

<file path=ppt/slides/_rels/slide82.xml.rels><?xml version="1.0" encoding="UTF-8" standalone="yes"?>
<Relationships xmlns="http://schemas.openxmlformats.org/package/2006/relationships"> <Relationship Id="rId1" Target="../slideLayouts/slideLayout82.xml" Type="http://schemas.openxmlformats.org/officeDocument/2006/relationships/slideLayout"/><Relationship Id="rId85" Target="../media/image84.jpg" Type="http://schemas.openxmlformats.org/officeDocument/2006/relationships/image"/></Relationships>
</file>

<file path=ppt/slides/_rels/slide83.xml.rels><?xml version="1.0" encoding="UTF-8" standalone="yes"?>
<Relationships xmlns="http://schemas.openxmlformats.org/package/2006/relationships"> <Relationship Id="rId1" Target="../slideLayouts/slideLayout83.xml" Type="http://schemas.openxmlformats.org/officeDocument/2006/relationships/slideLayout"/><Relationship Id="rId86" Target="../media/image85.jpg" Type="http://schemas.openxmlformats.org/officeDocument/2006/relationships/image"/></Relationships>
</file>

<file path=ppt/slides/_rels/slide84.xml.rels><?xml version="1.0" encoding="UTF-8" standalone="yes"?>
<Relationships xmlns="http://schemas.openxmlformats.org/package/2006/relationships"> <Relationship Id="rId1" Target="../slideLayouts/slideLayout84.xml" Type="http://schemas.openxmlformats.org/officeDocument/2006/relationships/slideLayout"/><Relationship Id="rId87" Target="../media/image86.jpg" Type="http://schemas.openxmlformats.org/officeDocument/2006/relationships/image"/></Relationships>
</file>

<file path=ppt/slides/_rels/slide85.xml.rels><?xml version="1.0" encoding="UTF-8" standalone="yes"?>
<Relationships xmlns="http://schemas.openxmlformats.org/package/2006/relationships"> <Relationship Id="rId1" Target="../slideLayouts/slideLayout85.xml" Type="http://schemas.openxmlformats.org/officeDocument/2006/relationships/slideLayout"/><Relationship Id="rId88" Target="../media/image87.jpg" Type="http://schemas.openxmlformats.org/officeDocument/2006/relationships/image"/></Relationships>
</file>

<file path=ppt/slides/_rels/slide86.xml.rels><?xml version="1.0" encoding="UTF-8" standalone="yes"?>
<Relationships xmlns="http://schemas.openxmlformats.org/package/2006/relationships"> <Relationship Id="rId1" Target="../slideLayouts/slideLayout86.xml" Type="http://schemas.openxmlformats.org/officeDocument/2006/relationships/slideLayout"/><Relationship Id="rId89" Target="../media/image88.jpg" Type="http://schemas.openxmlformats.org/officeDocument/2006/relationships/image"/></Relationships>
</file>

<file path=ppt/slides/_rels/slide87.xml.rels><?xml version="1.0" encoding="UTF-8" standalone="yes"?>
<Relationships xmlns="http://schemas.openxmlformats.org/package/2006/relationships"> <Relationship Id="rId1" Target="../slideLayouts/slideLayout87.xml" Type="http://schemas.openxmlformats.org/officeDocument/2006/relationships/slideLayout"/><Relationship Id="rId90" Target="../media/image89.jpg" Type="http://schemas.openxmlformats.org/officeDocument/2006/relationships/image"/></Relationships>
</file>

<file path=ppt/slides/_rels/slide88.xml.rels><?xml version="1.0" encoding="UTF-8" standalone="yes"?>
<Relationships xmlns="http://schemas.openxmlformats.org/package/2006/relationships"> <Relationship Id="rId1" Target="../slideLayouts/slideLayout88.xml" Type="http://schemas.openxmlformats.org/officeDocument/2006/relationships/slideLayout"/><Relationship Id="rId91" Target="../media/image90.jpg" Type="http://schemas.openxmlformats.org/officeDocument/2006/relationships/image"/></Relationships>
</file>

<file path=ppt/slides/_rels/slide89.xml.rels><?xml version="1.0" encoding="UTF-8" standalone="yes"?>
<Relationships xmlns="http://schemas.openxmlformats.org/package/2006/relationships"> <Relationship Id="rId1" Target="../slideLayouts/slideLayout89.xml" Type="http://schemas.openxmlformats.org/officeDocument/2006/relationships/slideLayout"/><Relationship Id="rId92" Target="../media/image91.jp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 <Relationship Id="rId1" Target="../slideLayouts/slideLayout9.xml" Type="http://schemas.openxmlformats.org/officeDocument/2006/relationships/slideLayout"/><Relationship Id="rId11" Target="../media/image10.jpg" Type="http://schemas.openxmlformats.org/officeDocument/2006/relationships/image"/></Relationships>
</file>

<file path=ppt/slides/_rels/slide90.xml.rels><?xml version="1.0" encoding="UTF-8" standalone="yes"?>
<Relationships xmlns="http://schemas.openxmlformats.org/package/2006/relationships"> <Relationship Id="rId1" Target="../slideLayouts/slideLayout90.xml" Type="http://schemas.openxmlformats.org/officeDocument/2006/relationships/slideLayout"/><Relationship Id="rId93" Target="../media/image92.jpg" Type="http://schemas.openxmlformats.org/officeDocument/2006/relationships/image"/></Relationships>
</file>

<file path=ppt/slides/_rels/slide91.xml.rels><?xml version="1.0" encoding="UTF-8" standalone="yes"?>
<Relationships xmlns="http://schemas.openxmlformats.org/package/2006/relationships"> <Relationship Id="rId1" Target="../slideLayouts/slideLayout91.xml" Type="http://schemas.openxmlformats.org/officeDocument/2006/relationships/slideLayout"/><Relationship Id="rId94" Target="../media/image93.jpg" Type="http://schemas.openxmlformats.org/officeDocument/2006/relationships/image"/></Relationships>
</file>

<file path=ppt/slides/_rels/slide92.xml.rels><?xml version="1.0" encoding="UTF-8" standalone="yes"?>
<Relationships xmlns="http://schemas.openxmlformats.org/package/2006/relationships"> <Relationship Id="rId1" Target="../slideLayouts/slideLayout92.xml" Type="http://schemas.openxmlformats.org/officeDocument/2006/relationships/slideLayout"/><Relationship Id="rId95" Target="../media/image94.jpg" Type="http://schemas.openxmlformats.org/officeDocument/2006/relationships/image"/></Relationships>
</file>

<file path=ppt/slides/_rels/slide93.xml.rels><?xml version="1.0" encoding="UTF-8" standalone="yes"?>
<Relationships xmlns="http://schemas.openxmlformats.org/package/2006/relationships"> <Relationship Id="rId1" Target="../slideLayouts/slideLayout93.xml" Type="http://schemas.openxmlformats.org/officeDocument/2006/relationships/slideLayout"/><Relationship Id="rId96" Target="../media/image95.jpg" Type="http://schemas.openxmlformats.org/officeDocument/2006/relationships/image"/></Relationships>
</file>

<file path=ppt/slides/_rels/slide94.xml.rels><?xml version="1.0" encoding="UTF-8" standalone="yes"?>
<Relationships xmlns="http://schemas.openxmlformats.org/package/2006/relationships"> <Relationship Id="rId1" Target="../slideLayouts/slideLayout94.xml" Type="http://schemas.openxmlformats.org/officeDocument/2006/relationships/slideLayout"/><Relationship Id="rId97" Target="../media/image96.jpg" Type="http://schemas.openxmlformats.org/officeDocument/2006/relationships/image"/></Relationships>
</file>

<file path=ppt/slides/_rels/slide95.xml.rels><?xml version="1.0" encoding="UTF-8" standalone="yes"?>
<Relationships xmlns="http://schemas.openxmlformats.org/package/2006/relationships"> <Relationship Id="rId1" Target="../slideLayouts/slideLayout95.xml" Type="http://schemas.openxmlformats.org/officeDocument/2006/relationships/slideLayout"/><Relationship Id="rId98" Target="../media/image97.jpg" Type="http://schemas.openxmlformats.org/officeDocument/2006/relationships/image"/></Relationships>
</file>

<file path=ppt/slides/_rels/slide96.xml.rels><?xml version="1.0" encoding="UTF-8" standalone="yes"?>
<Relationships xmlns="http://schemas.openxmlformats.org/package/2006/relationships"> <Relationship Id="rId1" Target="../slideLayouts/slideLayout96.xml" Type="http://schemas.openxmlformats.org/officeDocument/2006/relationships/slideLayout"/><Relationship Id="rId99" Target="../media/image98.jpg" Type="http://schemas.openxmlformats.org/officeDocument/2006/relationships/image"/></Relationships>
</file>

<file path=ppt/slides/_rels/slide97.xml.rels><?xml version="1.0" encoding="UTF-8" standalone="yes"?>
<Relationships xmlns="http://schemas.openxmlformats.org/package/2006/relationships"> <Relationship Id="rId1" Target="../slideLayouts/slideLayout97.xml" Type="http://schemas.openxmlformats.org/officeDocument/2006/relationships/slideLayout"/><Relationship Id="rId100" Target="../media/image99.jpg" Type="http://schemas.openxmlformats.org/officeDocument/2006/relationships/image"/></Relationships>
</file>

<file path=ppt/slides/_rels/slide98.xml.rels><?xml version="1.0" encoding="UTF-8" standalone="yes"?>
<Relationships xmlns="http://schemas.openxmlformats.org/package/2006/relationships"> <Relationship Id="rId1" Target="../slideLayouts/slideLayout98.xml" Type="http://schemas.openxmlformats.org/officeDocument/2006/relationships/slideLayout"/><Relationship Id="rId101" Target="../media/image100.jpg" Type="http://schemas.openxmlformats.org/officeDocument/2006/relationships/image"/></Relationships>
</file>

<file path=ppt/slides/_rels/slide99.xml.rels><?xml version="1.0" encoding="UTF-8" standalone="yes"?>
<Relationships xmlns="http://schemas.openxmlformats.org/package/2006/relationships"> <Relationship Id="rId1" Target="../slideLayouts/slideLayout99.xml" Type="http://schemas.openxmlformats.org/officeDocument/2006/relationships/slideLayout"/><Relationship Id="rId102" Target="../media/image101.jp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134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153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</vt:vector>
  </TitlesOfParts>
  <Company>High Street Presbyterian, Antrim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AutoPowerpoint</dc:creator>
  <cp:lastModifiedBy>AutoPowerpoint</cp:lastModifiedBy>
  <cp:revision>1</cp:revision>
  <dcterms:created xsi:type="dcterms:W3CDTF">2017-11-12T17:41:48.138Z</dcterms:created>
  <dcterms:modified xsi:type="dcterms:W3CDTF">2017-11-12T17:41:48.138Z</dcterms:modified>
</cp:coreProperties>
</file>